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7"/>
  </p:notesMasterIdLst>
  <p:handoutMasterIdLst>
    <p:handoutMasterId r:id="rId8"/>
  </p:handoutMasterIdLst>
  <p:sldIdLst>
    <p:sldId id="286" r:id="rId2"/>
    <p:sldId id="287" r:id="rId3"/>
    <p:sldId id="263" r:id="rId4"/>
    <p:sldId id="288" r:id="rId5"/>
    <p:sldId id="279" r:id="rId6"/>
  </p:sldIdLst>
  <p:sldSz cx="9906000" cy="6858000" type="A4"/>
  <p:notesSz cx="10234613" cy="7099300"/>
  <p:defaultTextStyle>
    <a:defPPr>
      <a:defRPr lang="en-US"/>
    </a:defPPr>
    <a:lvl1pPr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7">
          <p15:clr>
            <a:srgbClr val="A4A3A4"/>
          </p15:clr>
        </p15:guide>
        <p15:guide id="2" pos="3107">
          <p15:clr>
            <a:srgbClr val="A4A3A4"/>
          </p15:clr>
        </p15:guide>
        <p15:guide id="3" orient="horz" pos="2235">
          <p15:clr>
            <a:srgbClr val="A4A3A4"/>
          </p15:clr>
        </p15:guide>
        <p15:guide id="4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78AC"/>
    <a:srgbClr val="0B7BCF"/>
    <a:srgbClr val="0879BE"/>
    <a:srgbClr val="CF4901"/>
    <a:srgbClr val="EDCFCB"/>
    <a:srgbClr val="E85E15"/>
    <a:srgbClr val="F6E9E7"/>
    <a:srgbClr val="F8C092"/>
    <a:srgbClr val="919789"/>
    <a:srgbClr val="8D9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38" autoAdjust="0"/>
    <p:restoredTop sz="94337" autoAdjust="0"/>
  </p:normalViewPr>
  <p:slideViewPr>
    <p:cSldViewPr snapToGrid="0">
      <p:cViewPr>
        <p:scale>
          <a:sx n="115" d="100"/>
          <a:sy n="115" d="100"/>
        </p:scale>
        <p:origin x="632" y="2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098" y="-78"/>
      </p:cViewPr>
      <p:guideLst>
        <p:guide orient="horz" pos="2127"/>
        <p:guide pos="3107"/>
        <p:guide orient="horz" pos="2235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6595" y="0"/>
            <a:ext cx="4436371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250"/>
            <a:ext cx="4434725" cy="35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6595" y="6742250"/>
            <a:ext cx="4436371" cy="35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C3300D-5115-4BAB-93FC-246CDC56F3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4723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888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97225" y="531813"/>
            <a:ext cx="3846513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518" y="3373628"/>
            <a:ext cx="7507579" cy="319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917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888" y="6743917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7882BFB-C195-4ABC-8201-A723AE96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333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02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-1"/>
            <a:ext cx="9906000" cy="1116282"/>
          </a:xfrm>
          <a:prstGeom prst="rect">
            <a:avLst/>
          </a:prstGeom>
          <a:solidFill>
            <a:srgbClr val="FA7F34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 dirty="0">
              <a:solidFill>
                <a:schemeClr val="tx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339234" y="3964590"/>
            <a:ext cx="213141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58850">
              <a:defRPr/>
            </a:pPr>
            <a:r>
              <a:rPr lang="en-US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https://vi-seem.eu</a:t>
            </a:r>
            <a:endParaRPr lang="el-GR" sz="20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523982" y="1644328"/>
            <a:ext cx="593873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58850"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Scope of the</a:t>
            </a:r>
            <a:r>
              <a:rPr lang="en-US" sz="3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training</a:t>
            </a:r>
            <a:endParaRPr lang="el-GR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628464"/>
            <a:ext cx="6059487" cy="862012"/>
          </a:xfrm>
          <a:noFill/>
          <a:ln>
            <a:solidFill>
              <a:srgbClr val="CF4901"/>
            </a:solidFill>
          </a:ln>
        </p:spPr>
        <p:txBody>
          <a:bodyPr lIns="91440" tIns="45720" rIns="91440" bIns="45720"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/>
              <a:t>Click to edit Master title</a:t>
            </a:r>
            <a:endParaRPr lang="el-GR" dirty="0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67176" y="487030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&lt;Name&gt;&lt;Position&gt;&lt;Organization&gt;&lt;e-mail&gt;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  <a:solidFill>
            <a:srgbClr val="FA7F34"/>
          </a:solidFill>
        </p:spPr>
        <p:txBody>
          <a:bodyPr/>
          <a:lstStyle>
            <a:lvl1pPr>
              <a:defRPr sz="1200" smtClean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Life Science and Climatology national training      2</a:t>
            </a: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Life Science and Climatology national training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Life Science and Climatology national training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A7F34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solidFill>
            <a:srgbClr val="FA7F34"/>
          </a:solidFill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Life Science and Climatology national training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Life Science and Climatology national training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Life Science and Climatology national training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Life Science and Climatology national training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Life Science and Climatology national training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Life Science and Climatology national training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Life Science and Climatology national training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Life Science and Climatology national training      2</a:t>
            </a:r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134351" cy="1125538"/>
          </a:xfrm>
          <a:prstGeom prst="rect">
            <a:avLst/>
          </a:prstGeom>
          <a:solidFill>
            <a:srgbClr val="FA7F34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title</a:t>
            </a:r>
            <a:r>
              <a:rPr lang="el-GR" dirty="0" smtClean="0"/>
              <a:t> </a:t>
            </a:r>
            <a:r>
              <a:rPr lang="el-GR" dirty="0" err="1" smtClean="0"/>
              <a:t>style</a:t>
            </a:r>
            <a:endParaRPr lang="el-G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64313"/>
            <a:ext cx="9906000" cy="293687"/>
          </a:xfrm>
          <a:prstGeom prst="rect">
            <a:avLst/>
          </a:prstGeom>
          <a:solidFill>
            <a:srgbClr val="FA7F3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>
                <a:latin typeface="+mn-lt"/>
              </a:rPr>
              <a:t>Life Science and Climatology national training      2</a:t>
            </a:r>
            <a:endParaRPr lang="el-GR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59828"/>
            <a:ext cx="9906000" cy="49480"/>
          </a:xfrm>
          <a:prstGeom prst="rect">
            <a:avLst/>
          </a:prstGeom>
          <a:solidFill>
            <a:srgbClr val="CF4901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301"/>
            <a:ext cx="9906000" cy="494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1" r:id="rId5"/>
    <p:sldLayoutId id="2147483699" r:id="rId6"/>
    <p:sldLayoutId id="2147483692" r:id="rId7"/>
    <p:sldLayoutId id="2147483693" r:id="rId8"/>
    <p:sldLayoutId id="2147483700" r:id="rId9"/>
    <p:sldLayoutId id="2147483701" r:id="rId10"/>
    <p:sldLayoutId id="2147483694" r:id="rId11"/>
  </p:sldLayoutIdLst>
  <p:hf sldNum="0"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groups/VISEEM-7018941/about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i-seem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dirty="0" smtClean="0"/>
              <a:t>Life Science and Climatology national training</a:t>
            </a:r>
            <a:br>
              <a:rPr lang="en-US" dirty="0" smtClean="0"/>
            </a:br>
            <a:r>
              <a:rPr lang="en-US" dirty="0" smtClean="0"/>
              <a:t>FCSE, UKIM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Anastas Mishev</a:t>
            </a:r>
          </a:p>
          <a:p>
            <a:pPr eaLnBrk="1" hangingPunct="1"/>
            <a:r>
              <a:rPr lang="en-US" dirty="0" smtClean="0"/>
              <a:t>FCSE, UKIM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031" y="2286000"/>
            <a:ext cx="2662101" cy="274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0" y="6556726"/>
            <a:ext cx="9906000" cy="293688"/>
          </a:xfrm>
          <a:prstGeom prst="rect">
            <a:avLst/>
          </a:prstGeom>
          <a:solidFill>
            <a:srgbClr val="FA7F3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 smtClean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457200" algn="r" rtl="0" fontAlgn="base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accent2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0" fontAlgn="base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accent2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0" fontAlgn="base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accent2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0" fontAlgn="base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accent2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accent2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accent2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accent2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accent2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958850"/>
            <a:r>
              <a:rPr lang="en-US" dirty="0" smtClean="0"/>
              <a:t>The VI-SEEM project initiative is co-funded by the European Commission under the H2020 Research Infrastructures contract no. </a:t>
            </a:r>
            <a:r>
              <a:rPr lang="en-US" b="1" dirty="0" smtClean="0"/>
              <a:t>675121 </a:t>
            </a:r>
            <a:endParaRPr lang="en-US" dirty="0" smtClean="0"/>
          </a:p>
          <a:p>
            <a:pPr defTabSz="958850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274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the VI-SEEM project</a:t>
            </a:r>
          </a:p>
          <a:p>
            <a:r>
              <a:rPr lang="en-US" dirty="0" smtClean="0"/>
              <a:t>Scope and objectives of the training</a:t>
            </a:r>
          </a:p>
          <a:p>
            <a:r>
              <a:rPr lang="en-US" dirty="0" smtClean="0"/>
              <a:t>VI-SEEM training portal</a:t>
            </a:r>
          </a:p>
          <a:p>
            <a:r>
              <a:rPr lang="en-US" dirty="0" smtClean="0"/>
              <a:t>Accessing the VI-SEEM infrastructure</a:t>
            </a:r>
          </a:p>
          <a:p>
            <a:r>
              <a:rPr lang="en-US" dirty="0" smtClean="0"/>
              <a:t>Toward the Macedonian ESFRI Roadmap</a:t>
            </a:r>
          </a:p>
          <a:p>
            <a:pPr lvl="1"/>
            <a:r>
              <a:rPr lang="en-US" dirty="0" smtClean="0"/>
              <a:t>Coffee break</a:t>
            </a:r>
          </a:p>
          <a:p>
            <a:r>
              <a:rPr lang="en-US" dirty="0" smtClean="0"/>
              <a:t>From </a:t>
            </a:r>
            <a:r>
              <a:rPr lang="en-US" dirty="0"/>
              <a:t>molecular-level to mesoscale models in climate science: In silico chemistry-climate model developments on high performance computing </a:t>
            </a:r>
            <a:r>
              <a:rPr lang="en-US" dirty="0" smtClean="0"/>
              <a:t>resources</a:t>
            </a:r>
          </a:p>
          <a:p>
            <a:r>
              <a:rPr lang="en-US" dirty="0"/>
              <a:t>Using </a:t>
            </a:r>
            <a:r>
              <a:rPr lang="en-US" dirty="0" err="1"/>
              <a:t>ChemBioServer</a:t>
            </a:r>
            <a:r>
              <a:rPr lang="en-US" dirty="0"/>
              <a:t> for post-processing virtual screening results for drug </a:t>
            </a:r>
            <a:r>
              <a:rPr lang="en-US" dirty="0" smtClean="0"/>
              <a:t>discovery</a:t>
            </a:r>
          </a:p>
          <a:p>
            <a:r>
              <a:rPr lang="en-US" dirty="0" smtClean="0"/>
              <a:t>Q&amp;A Discussion </a:t>
            </a:r>
          </a:p>
          <a:p>
            <a:r>
              <a:rPr lang="en-US" dirty="0" smtClean="0"/>
              <a:t>Closing remark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Life Science and Climatology national training      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052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dirty="0" smtClean="0"/>
              <a:t>Target communities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sciences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Climate modeling</a:t>
            </a:r>
          </a:p>
          <a:p>
            <a:endParaRPr lang="en-US" dirty="0"/>
          </a:p>
          <a:p>
            <a:r>
              <a:rPr lang="en-US" dirty="0" smtClean="0"/>
              <a:t>General research community in the country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+mn-lt"/>
              </a:rPr>
              <a:t>Life Science and Climatology national training      2</a:t>
            </a:r>
            <a:endParaRPr lang="el-GR" dirty="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48772" y="1984109"/>
            <a:ext cx="9377479" cy="3690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marL="358775" indent="-358775" algn="l" defTabSz="95885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Blip>
                <a:blip r:embed="rId3"/>
              </a:buBlip>
            </a:pPr>
            <a:endParaRPr lang="en-US" b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857" y="0"/>
            <a:ext cx="1034143" cy="1067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7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VI-SEEM infrastructure to the potential users</a:t>
            </a:r>
          </a:p>
          <a:p>
            <a:r>
              <a:rPr lang="en-US" dirty="0" smtClean="0"/>
              <a:t>Train the users in using some of the services in VI-SEEM</a:t>
            </a:r>
          </a:p>
          <a:p>
            <a:r>
              <a:rPr lang="en-US" dirty="0" smtClean="0"/>
              <a:t>Explore the possibilities for future collaboration between the computer scientist and engineers and the researchers in the area of Life Sciences and Climatology</a:t>
            </a:r>
          </a:p>
          <a:p>
            <a:r>
              <a:rPr lang="en-US" dirty="0" smtClean="0"/>
              <a:t>Initiate a discussion the the national ESFRI Roadmap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Life Science and Climatology national training      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2757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55380" cy="1125538"/>
          </a:xfrm>
        </p:spPr>
        <p:txBody>
          <a:bodyPr/>
          <a:lstStyle/>
          <a:p>
            <a:r>
              <a:rPr lang="en-US" dirty="0" smtClean="0"/>
              <a:t>Thanks!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828" y="1412682"/>
            <a:ext cx="9518650" cy="492125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vi-seem.eu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T: </a:t>
            </a:r>
            <a:r>
              <a:rPr lang="en-US" dirty="0" smtClean="0"/>
              <a:t>@</a:t>
            </a:r>
            <a:r>
              <a:rPr lang="en-US" dirty="0" err="1" smtClean="0"/>
              <a:t>vi_seem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L: </a:t>
            </a: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www.linkedin.com/groups/VISEEM-7018941/about</a:t>
            </a:r>
            <a:endParaRPr lang="el-GR" dirty="0"/>
          </a:p>
        </p:txBody>
      </p:sp>
      <p:pic>
        <p:nvPicPr>
          <p:cNvPr id="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857" y="0"/>
            <a:ext cx="1034143" cy="1067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+mn-lt"/>
              </a:rPr>
              <a:t>Life Science and Climatology national training      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0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EGRID-ppt-template">
  <a:themeElements>
    <a:clrScheme name="vi-seem">
      <a:dk1>
        <a:sysClr val="windowText" lastClr="000000"/>
      </a:dk1>
      <a:lt1>
        <a:sysClr val="window" lastClr="FFFFFF"/>
      </a:lt1>
      <a:dk2>
        <a:srgbClr val="4E3B30"/>
      </a:dk2>
      <a:lt2>
        <a:srgbClr val="FFFFFF"/>
      </a:lt2>
      <a:accent1>
        <a:srgbClr val="CF4901"/>
      </a:accent1>
      <a:accent2>
        <a:srgbClr val="E85E15"/>
      </a:accent2>
      <a:accent3>
        <a:srgbClr val="FA7F34"/>
      </a:accent3>
      <a:accent4>
        <a:srgbClr val="FECB31"/>
      </a:accent4>
      <a:accent5>
        <a:srgbClr val="1594F2"/>
      </a:accent5>
      <a:accent6>
        <a:srgbClr val="20A0FF"/>
      </a:accent6>
      <a:hlink>
        <a:srgbClr val="AD1F1F"/>
      </a:hlink>
      <a:folHlink>
        <a:srgbClr val="FFC42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</TotalTime>
  <Words>196</Words>
  <Application>Microsoft Macintosh PowerPoint</Application>
  <PresentationFormat>A4 Paper (210x297 mm)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 Unicode MS</vt:lpstr>
      <vt:lpstr>Calibri</vt:lpstr>
      <vt:lpstr>Tahoma</vt:lpstr>
      <vt:lpstr>Times New Roman</vt:lpstr>
      <vt:lpstr>Verdana</vt:lpstr>
      <vt:lpstr>Wingdings</vt:lpstr>
      <vt:lpstr>Arial</vt:lpstr>
      <vt:lpstr>SEEGRID-ppt-template</vt:lpstr>
      <vt:lpstr>Life Science and Climatology national training FCSE, UKIM</vt:lpstr>
      <vt:lpstr>Agenda</vt:lpstr>
      <vt:lpstr>Target communities</vt:lpstr>
      <vt:lpstr>Objectives</vt:lpstr>
      <vt:lpstr>Thanks!</vt:lpstr>
    </vt:vector>
  </TitlesOfParts>
  <Company>edet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 &lt;Presentation Subtitle&gt;</dc:title>
  <dc:creator>nvog</dc:creator>
  <cp:lastModifiedBy>Anastas Mishev</cp:lastModifiedBy>
  <cp:revision>148</cp:revision>
  <cp:lastPrinted>2016-01-29T13:21:48Z</cp:lastPrinted>
  <dcterms:created xsi:type="dcterms:W3CDTF">2004-04-29T08:03:52Z</dcterms:created>
  <dcterms:modified xsi:type="dcterms:W3CDTF">2016-08-28T11:46:34Z</dcterms:modified>
</cp:coreProperties>
</file>