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2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9906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 b="def" i="def"/>
      <a:tcStyle>
        <a:tcBdr/>
        <a:fill>
          <a:solidFill>
            <a:srgbClr val="E9EFF7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8" name="Shape 13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>
        <a:latin typeface="+mn-lt"/>
        <a:ea typeface="+mn-ea"/>
        <a:cs typeface="+mn-cs"/>
        <a:sym typeface="Helvetica Neue"/>
      </a:defRPr>
    </a:lvl1pPr>
    <a:lvl2pPr indent="228600" latinLnBrk="0">
      <a:defRPr>
        <a:latin typeface="+mn-lt"/>
        <a:ea typeface="+mn-ea"/>
        <a:cs typeface="+mn-cs"/>
        <a:sym typeface="Helvetica Neue"/>
      </a:defRPr>
    </a:lvl2pPr>
    <a:lvl3pPr indent="457200" latinLnBrk="0">
      <a:defRPr>
        <a:latin typeface="+mn-lt"/>
        <a:ea typeface="+mn-ea"/>
        <a:cs typeface="+mn-cs"/>
        <a:sym typeface="Helvetica Neue"/>
      </a:defRPr>
    </a:lvl3pPr>
    <a:lvl4pPr indent="685800" latinLnBrk="0">
      <a:defRPr>
        <a:latin typeface="+mn-lt"/>
        <a:ea typeface="+mn-ea"/>
        <a:cs typeface="+mn-cs"/>
        <a:sym typeface="Helvetica Neue"/>
      </a:defRPr>
    </a:lvl4pPr>
    <a:lvl5pPr indent="914400" latinLnBrk="0">
      <a:defRPr>
        <a:latin typeface="+mn-lt"/>
        <a:ea typeface="+mn-ea"/>
        <a:cs typeface="+mn-cs"/>
        <a:sym typeface="Helvetica Neue"/>
      </a:defRPr>
    </a:lvl5pPr>
    <a:lvl6pPr indent="1143000" latinLnBrk="0">
      <a:defRPr>
        <a:latin typeface="+mn-lt"/>
        <a:ea typeface="+mn-ea"/>
        <a:cs typeface="+mn-cs"/>
        <a:sym typeface="Helvetica Neue"/>
      </a:defRPr>
    </a:lvl6pPr>
    <a:lvl7pPr indent="1371600" latinLnBrk="0">
      <a:defRPr>
        <a:latin typeface="+mn-lt"/>
        <a:ea typeface="+mn-ea"/>
        <a:cs typeface="+mn-cs"/>
        <a:sym typeface="Helvetica Neue"/>
      </a:defRPr>
    </a:lvl7pPr>
    <a:lvl8pPr indent="1600200" latinLnBrk="0">
      <a:defRPr>
        <a:latin typeface="+mn-lt"/>
        <a:ea typeface="+mn-ea"/>
        <a:cs typeface="+mn-cs"/>
        <a:sym typeface="Helvetica Neue"/>
      </a:defRPr>
    </a:lvl8pPr>
    <a:lvl9pPr indent="1828800" latinLnBrk="0">
      <a:defRPr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3"/>
          <p:cNvSpPr/>
          <p:nvPr/>
        </p:nvSpPr>
        <p:spPr>
          <a:xfrm>
            <a:off x="0" y="1159828"/>
            <a:ext cx="9906000" cy="49481"/>
          </a:xfrm>
          <a:prstGeom prst="rect">
            <a:avLst/>
          </a:prstGeom>
          <a:solidFill>
            <a:srgbClr val="CF4901"/>
          </a:solidFill>
          <a:ln w="12700">
            <a:miter lim="400000"/>
          </a:ln>
        </p:spPr>
        <p:txBody>
          <a:bodyPr lIns="45719" rIns="45719"/>
          <a:lstStyle/>
          <a:p>
            <a:pPr algn="ctr">
              <a:defRPr sz="1300">
                <a:solidFill>
                  <a:srgbClr val="FFFFFF"/>
                </a:solidFill>
              </a:defRPr>
            </a:pPr>
          </a:p>
        </p:txBody>
      </p:sp>
      <p:sp>
        <p:nvSpPr>
          <p:cNvPr id="15" name="Shape 14"/>
          <p:cNvSpPr/>
          <p:nvPr/>
        </p:nvSpPr>
        <p:spPr>
          <a:xfrm>
            <a:off x="0" y="1114300"/>
            <a:ext cx="9906000" cy="49481"/>
          </a:xfrm>
          <a:prstGeom prst="rect">
            <a:avLst/>
          </a:prstGeom>
          <a:solidFill>
            <a:srgbClr val="2F5496"/>
          </a:solidFill>
          <a:ln w="12700">
            <a:miter lim="400000"/>
          </a:ln>
        </p:spPr>
        <p:txBody>
          <a:bodyPr lIns="45719" rIns="45719"/>
          <a:lstStyle/>
          <a:p>
            <a:pPr algn="ctr">
              <a:defRPr sz="1300">
                <a:solidFill>
                  <a:srgbClr val="FFFFFF"/>
                </a:solidFill>
              </a:defRPr>
            </a:pPr>
          </a:p>
        </p:txBody>
      </p:sp>
      <p:sp>
        <p:nvSpPr>
          <p:cNvPr id="16" name="Shape 16"/>
          <p:cNvSpPr/>
          <p:nvPr/>
        </p:nvSpPr>
        <p:spPr>
          <a:xfrm>
            <a:off x="0" y="-1"/>
            <a:ext cx="9906000" cy="1116282"/>
          </a:xfrm>
          <a:prstGeom prst="rect">
            <a:avLst/>
          </a:prstGeom>
          <a:solidFill>
            <a:srgbClr val="FA7F34"/>
          </a:solidFill>
          <a:ln w="12700">
            <a:miter lim="400000"/>
          </a:ln>
        </p:spPr>
        <p:txBody>
          <a:bodyPr lIns="45719" rIns="45719"/>
          <a:lstStyle/>
          <a:p>
            <a:pPr algn="ctr">
              <a:defRPr sz="1300"/>
            </a:pPr>
          </a:p>
        </p:txBody>
      </p:sp>
      <p:sp>
        <p:nvSpPr>
          <p:cNvPr id="17" name="Shape 17"/>
          <p:cNvSpPr txBox="1"/>
          <p:nvPr/>
        </p:nvSpPr>
        <p:spPr>
          <a:xfrm>
            <a:off x="523981" y="1644327"/>
            <a:ext cx="5938734" cy="11482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>
            <a:lvl1pPr algn="r">
              <a:defRPr b="1" sz="2400">
                <a:solidFill>
                  <a:schemeClr val="accent5"/>
                </a:solidFill>
              </a:defRPr>
            </a:lvl1pPr>
          </a:lstStyle>
          <a:p>
            <a:pPr/>
            <a:r>
              <a:t>VRE for regional Interdisciplinary communities in Southeast Europe and the Eastern Mediterranean </a:t>
            </a:r>
          </a:p>
        </p:txBody>
      </p:sp>
      <p:sp>
        <p:nvSpPr>
          <p:cNvPr id="18" name="Title Text"/>
          <p:cNvSpPr txBox="1"/>
          <p:nvPr>
            <p:ph type="title"/>
          </p:nvPr>
        </p:nvSpPr>
        <p:spPr>
          <a:xfrm>
            <a:off x="373063" y="3090166"/>
            <a:ext cx="6059488" cy="862014"/>
          </a:xfrm>
          <a:prstGeom prst="rect">
            <a:avLst/>
          </a:prstGeom>
          <a:noFill/>
          <a:ln>
            <a:solidFill>
              <a:srgbClr val="CF4901"/>
            </a:solidFill>
            <a:round/>
          </a:ln>
        </p:spPr>
        <p:txBody>
          <a:bodyPr/>
          <a:lstStyle>
            <a:lvl1pPr>
              <a:defRPr sz="2400">
                <a:solidFill>
                  <a:srgbClr val="3F3F3F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9" name="Body Level One…"/>
          <p:cNvSpPr txBox="1"/>
          <p:nvPr>
            <p:ph type="body" sz="quarter" idx="1"/>
          </p:nvPr>
        </p:nvSpPr>
        <p:spPr>
          <a:xfrm>
            <a:off x="367175" y="4870305"/>
            <a:ext cx="6076951" cy="1042989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marL="0" indent="0" algn="r">
              <a:spcBef>
                <a:spcPts val="300"/>
              </a:spcBef>
              <a:buClrTx/>
              <a:buSzTx/>
              <a:buFontTx/>
              <a:buNone/>
              <a:defRPr b="1" sz="1600">
                <a:solidFill>
                  <a:srgbClr val="3F3F3F"/>
                </a:solidFill>
              </a:defRPr>
            </a:lvl1pPr>
            <a:lvl2pPr marL="735330" indent="-170180" algn="r">
              <a:spcBef>
                <a:spcPts val="300"/>
              </a:spcBef>
              <a:buClrTx/>
              <a:buFontTx/>
              <a:defRPr b="1" sz="1600">
                <a:solidFill>
                  <a:srgbClr val="3F3F3F"/>
                </a:solidFill>
              </a:defRPr>
            </a:lvl2pPr>
            <a:lvl3pPr marL="1179336" indent="-141111" algn="r">
              <a:spcBef>
                <a:spcPts val="300"/>
              </a:spcBef>
              <a:buClrTx/>
              <a:buFontTx/>
              <a:defRPr b="1" sz="1600">
                <a:solidFill>
                  <a:srgbClr val="3F3F3F"/>
                </a:solidFill>
              </a:defRPr>
            </a:lvl3pPr>
            <a:lvl4pPr marL="1674813" indent="-138112" algn="r">
              <a:spcBef>
                <a:spcPts val="300"/>
              </a:spcBef>
              <a:buClrTx/>
              <a:buFontTx/>
              <a:defRPr b="1" sz="1600">
                <a:solidFill>
                  <a:srgbClr val="3F3F3F"/>
                </a:solidFill>
              </a:defRPr>
            </a:lvl4pPr>
            <a:lvl5pPr marL="2178957" indent="-185057" algn="r">
              <a:spcBef>
                <a:spcPts val="300"/>
              </a:spcBef>
              <a:buClrTx/>
              <a:buFontTx/>
              <a:defRPr b="1" sz="1600">
                <a:solidFill>
                  <a:srgbClr val="3F3F3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3"/>
          <p:cNvSpPr/>
          <p:nvPr/>
        </p:nvSpPr>
        <p:spPr>
          <a:xfrm>
            <a:off x="0" y="1159828"/>
            <a:ext cx="9906000" cy="49481"/>
          </a:xfrm>
          <a:prstGeom prst="rect">
            <a:avLst/>
          </a:prstGeom>
          <a:solidFill>
            <a:srgbClr val="CF4901"/>
          </a:solidFill>
          <a:ln w="12700">
            <a:miter lim="400000"/>
          </a:ln>
        </p:spPr>
        <p:txBody>
          <a:bodyPr lIns="45719" rIns="45719"/>
          <a:lstStyle/>
          <a:p>
            <a:pPr algn="ctr">
              <a:defRPr sz="1300">
                <a:solidFill>
                  <a:srgbClr val="FFFFFF"/>
                </a:solidFill>
              </a:defRPr>
            </a:pPr>
          </a:p>
        </p:txBody>
      </p:sp>
      <p:sp>
        <p:nvSpPr>
          <p:cNvPr id="116" name="Shape 14"/>
          <p:cNvSpPr/>
          <p:nvPr/>
        </p:nvSpPr>
        <p:spPr>
          <a:xfrm>
            <a:off x="0" y="1114300"/>
            <a:ext cx="9906000" cy="49481"/>
          </a:xfrm>
          <a:prstGeom prst="rect">
            <a:avLst/>
          </a:prstGeom>
          <a:solidFill>
            <a:srgbClr val="2F5496"/>
          </a:solidFill>
          <a:ln w="12700">
            <a:miter lim="400000"/>
          </a:ln>
        </p:spPr>
        <p:txBody>
          <a:bodyPr lIns="45719" rIns="45719"/>
          <a:lstStyle/>
          <a:p>
            <a:pPr algn="ctr">
              <a:defRPr sz="1300">
                <a:solidFill>
                  <a:srgbClr val="FFFFFF"/>
                </a:solidFill>
              </a:defRPr>
            </a:pPr>
          </a:p>
        </p:txBody>
      </p:sp>
      <p:sp>
        <p:nvSpPr>
          <p:cNvPr id="117" name="Title Text"/>
          <p:cNvSpPr txBox="1"/>
          <p:nvPr>
            <p:ph type="title"/>
          </p:nvPr>
        </p:nvSpPr>
        <p:spPr>
          <a:xfrm>
            <a:off x="0" y="0"/>
            <a:ext cx="8799618" cy="1125538"/>
          </a:xfrm>
          <a:prstGeom prst="rect">
            <a:avLst/>
          </a:prstGeom>
        </p:spPr>
        <p:txBody>
          <a:bodyPr/>
          <a:lstStyle>
            <a:lvl1pPr>
              <a:defRPr>
                <a:latin typeface="Arimo"/>
                <a:ea typeface="Arimo"/>
                <a:cs typeface="Arimo"/>
                <a:sym typeface="Arimo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18" name="Body Level One…"/>
          <p:cNvSpPr txBox="1"/>
          <p:nvPr>
            <p:ph type="body" idx="1"/>
          </p:nvPr>
        </p:nvSpPr>
        <p:spPr>
          <a:xfrm rot="5400000">
            <a:off x="2490788" y="-646113"/>
            <a:ext cx="4921251" cy="951865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solidFill>
                  <a:srgbClr val="262626"/>
                </a:solidFill>
                <a:latin typeface="Arimo"/>
                <a:ea typeface="Arimo"/>
                <a:cs typeface="Arimo"/>
                <a:sym typeface="Arimo"/>
              </a:defRPr>
            </a:lvl1pPr>
            <a:lvl2pPr>
              <a:defRPr>
                <a:solidFill>
                  <a:srgbClr val="262626"/>
                </a:solidFill>
                <a:latin typeface="Arimo"/>
                <a:ea typeface="Arimo"/>
                <a:cs typeface="Arimo"/>
                <a:sym typeface="Arimo"/>
              </a:defRPr>
            </a:lvl2pPr>
            <a:lvl3pPr>
              <a:defRPr>
                <a:solidFill>
                  <a:srgbClr val="262626"/>
                </a:solidFill>
                <a:latin typeface="Arimo"/>
                <a:ea typeface="Arimo"/>
                <a:cs typeface="Arimo"/>
                <a:sym typeface="Arimo"/>
              </a:defRPr>
            </a:lvl3pPr>
            <a:lvl4pPr>
              <a:defRPr>
                <a:solidFill>
                  <a:srgbClr val="262626"/>
                </a:solidFill>
                <a:latin typeface="Arimo"/>
                <a:ea typeface="Arimo"/>
                <a:cs typeface="Arimo"/>
                <a:sym typeface="Arimo"/>
              </a:defRPr>
            </a:lvl4pPr>
            <a:lvl5pPr>
              <a:defRPr>
                <a:solidFill>
                  <a:srgbClr val="262626"/>
                </a:solidFill>
                <a:latin typeface="Arimo"/>
                <a:ea typeface="Arimo"/>
                <a:cs typeface="Arimo"/>
                <a:sym typeface="Arimo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119" name="Shape 63" descr="Shape 6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799617" y="0"/>
            <a:ext cx="1104255" cy="1139522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3"/>
          <p:cNvSpPr/>
          <p:nvPr/>
        </p:nvSpPr>
        <p:spPr>
          <a:xfrm>
            <a:off x="0" y="1159828"/>
            <a:ext cx="9906000" cy="49481"/>
          </a:xfrm>
          <a:prstGeom prst="rect">
            <a:avLst/>
          </a:prstGeom>
          <a:solidFill>
            <a:srgbClr val="CF4901"/>
          </a:solidFill>
          <a:ln w="12700">
            <a:miter lim="400000"/>
          </a:ln>
        </p:spPr>
        <p:txBody>
          <a:bodyPr lIns="45719" rIns="45719"/>
          <a:lstStyle/>
          <a:p>
            <a:pPr algn="ctr">
              <a:defRPr sz="1300">
                <a:solidFill>
                  <a:srgbClr val="FFFFFF"/>
                </a:solidFill>
              </a:defRPr>
            </a:pPr>
          </a:p>
        </p:txBody>
      </p:sp>
      <p:sp>
        <p:nvSpPr>
          <p:cNvPr id="128" name="Shape 14"/>
          <p:cNvSpPr/>
          <p:nvPr/>
        </p:nvSpPr>
        <p:spPr>
          <a:xfrm>
            <a:off x="0" y="1114300"/>
            <a:ext cx="9906000" cy="49481"/>
          </a:xfrm>
          <a:prstGeom prst="rect">
            <a:avLst/>
          </a:prstGeom>
          <a:solidFill>
            <a:srgbClr val="2F5496"/>
          </a:solidFill>
          <a:ln w="12700">
            <a:miter lim="400000"/>
          </a:ln>
        </p:spPr>
        <p:txBody>
          <a:bodyPr lIns="45719" rIns="45719"/>
          <a:lstStyle/>
          <a:p>
            <a:pPr algn="ctr">
              <a:defRPr sz="1300">
                <a:solidFill>
                  <a:srgbClr val="FFFFFF"/>
                </a:solidFill>
              </a:defRPr>
            </a:pPr>
          </a:p>
        </p:txBody>
      </p:sp>
      <p:sp>
        <p:nvSpPr>
          <p:cNvPr id="129" name="Title Text"/>
          <p:cNvSpPr txBox="1"/>
          <p:nvPr>
            <p:ph type="title"/>
          </p:nvPr>
        </p:nvSpPr>
        <p:spPr>
          <a:xfrm rot="5400000">
            <a:off x="5207000" y="2070100"/>
            <a:ext cx="6578601" cy="2428875"/>
          </a:xfrm>
          <a:prstGeom prst="rect">
            <a:avLst/>
          </a:prstGeom>
        </p:spPr>
        <p:txBody>
          <a:bodyPr/>
          <a:lstStyle>
            <a:lvl1pPr>
              <a:defRPr>
                <a:latin typeface="Arimo"/>
                <a:ea typeface="Arimo"/>
                <a:cs typeface="Arimo"/>
                <a:sym typeface="Arimo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30" name="Body Level One…"/>
          <p:cNvSpPr txBox="1"/>
          <p:nvPr>
            <p:ph type="body" idx="1"/>
          </p:nvPr>
        </p:nvSpPr>
        <p:spPr>
          <a:xfrm rot="5400000">
            <a:off x="273050" y="-282575"/>
            <a:ext cx="6578601" cy="7134226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solidFill>
                  <a:srgbClr val="262626"/>
                </a:solidFill>
                <a:latin typeface="Arimo"/>
                <a:ea typeface="Arimo"/>
                <a:cs typeface="Arimo"/>
                <a:sym typeface="Arimo"/>
              </a:defRPr>
            </a:lvl1pPr>
            <a:lvl2pPr>
              <a:defRPr>
                <a:solidFill>
                  <a:srgbClr val="262626"/>
                </a:solidFill>
                <a:latin typeface="Arimo"/>
                <a:ea typeface="Arimo"/>
                <a:cs typeface="Arimo"/>
                <a:sym typeface="Arimo"/>
              </a:defRPr>
            </a:lvl2pPr>
            <a:lvl3pPr>
              <a:defRPr>
                <a:solidFill>
                  <a:srgbClr val="262626"/>
                </a:solidFill>
                <a:latin typeface="Arimo"/>
                <a:ea typeface="Arimo"/>
                <a:cs typeface="Arimo"/>
                <a:sym typeface="Arimo"/>
              </a:defRPr>
            </a:lvl3pPr>
            <a:lvl4pPr>
              <a:defRPr>
                <a:solidFill>
                  <a:srgbClr val="262626"/>
                </a:solidFill>
                <a:latin typeface="Arimo"/>
                <a:ea typeface="Arimo"/>
                <a:cs typeface="Arimo"/>
                <a:sym typeface="Arimo"/>
              </a:defRPr>
            </a:lvl4pPr>
            <a:lvl5pPr>
              <a:defRPr>
                <a:solidFill>
                  <a:srgbClr val="262626"/>
                </a:solidFill>
                <a:latin typeface="Arimo"/>
                <a:ea typeface="Arimo"/>
                <a:cs typeface="Arimo"/>
                <a:sym typeface="Arimo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13"/>
          <p:cNvSpPr/>
          <p:nvPr/>
        </p:nvSpPr>
        <p:spPr>
          <a:xfrm>
            <a:off x="0" y="1159828"/>
            <a:ext cx="9906000" cy="49481"/>
          </a:xfrm>
          <a:prstGeom prst="rect">
            <a:avLst/>
          </a:prstGeom>
          <a:solidFill>
            <a:srgbClr val="CF4901"/>
          </a:solidFill>
          <a:ln w="12700">
            <a:miter lim="400000"/>
          </a:ln>
        </p:spPr>
        <p:txBody>
          <a:bodyPr lIns="45719" rIns="45719"/>
          <a:lstStyle/>
          <a:p>
            <a:pPr algn="ctr">
              <a:defRPr sz="1300">
                <a:solidFill>
                  <a:srgbClr val="FFFFFF"/>
                </a:solidFill>
              </a:defRPr>
            </a:pPr>
          </a:p>
        </p:txBody>
      </p:sp>
      <p:sp>
        <p:nvSpPr>
          <p:cNvPr id="28" name="Shape 14"/>
          <p:cNvSpPr/>
          <p:nvPr/>
        </p:nvSpPr>
        <p:spPr>
          <a:xfrm>
            <a:off x="0" y="1114300"/>
            <a:ext cx="9906000" cy="49481"/>
          </a:xfrm>
          <a:prstGeom prst="rect">
            <a:avLst/>
          </a:prstGeom>
          <a:solidFill>
            <a:srgbClr val="2F5496"/>
          </a:solidFill>
          <a:ln w="12700">
            <a:miter lim="400000"/>
          </a:ln>
        </p:spPr>
        <p:txBody>
          <a:bodyPr lIns="45719" rIns="45719"/>
          <a:lstStyle/>
          <a:p>
            <a:pPr algn="ctr">
              <a:defRPr sz="1300">
                <a:solidFill>
                  <a:srgbClr val="FFFFFF"/>
                </a:solidFill>
              </a:defRPr>
            </a:pPr>
          </a:p>
        </p:txBody>
      </p:sp>
      <p:sp>
        <p:nvSpPr>
          <p:cNvPr id="29" name="Title Text"/>
          <p:cNvSpPr txBox="1"/>
          <p:nvPr>
            <p:ph type="title"/>
          </p:nvPr>
        </p:nvSpPr>
        <p:spPr>
          <a:xfrm>
            <a:off x="1" y="0"/>
            <a:ext cx="8803486" cy="1125538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idx="1"/>
          </p:nvPr>
        </p:nvSpPr>
        <p:spPr>
          <a:xfrm>
            <a:off x="192087" y="1652588"/>
            <a:ext cx="9518651" cy="492125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solidFill>
                  <a:srgbClr val="262626"/>
                </a:solidFill>
              </a:defRPr>
            </a:lvl1pPr>
            <a:lvl2pPr>
              <a:defRPr>
                <a:solidFill>
                  <a:srgbClr val="262626"/>
                </a:solidFill>
              </a:defRPr>
            </a:lvl2pPr>
            <a:lvl3pPr>
              <a:defRPr>
                <a:solidFill>
                  <a:srgbClr val="262626"/>
                </a:solidFill>
              </a:defRPr>
            </a:lvl3pPr>
            <a:lvl4pPr>
              <a:defRPr>
                <a:solidFill>
                  <a:srgbClr val="262626"/>
                </a:solidFill>
              </a:defRPr>
            </a:lvl4pPr>
            <a:lvl5pPr>
              <a:defRPr>
                <a:solidFill>
                  <a:srgbClr val="262626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31" name="Shape 25" descr="Shape 2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803485" y="0"/>
            <a:ext cx="1088542" cy="1123307"/>
          </a:xfrm>
          <a:prstGeom prst="rect">
            <a:avLst/>
          </a:prstGeom>
          <a:ln w="12700">
            <a:miter lim="400000"/>
          </a:ln>
        </p:spPr>
      </p:pic>
      <p:sp>
        <p:nvSpPr>
          <p:cNvPr id="3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13"/>
          <p:cNvSpPr/>
          <p:nvPr/>
        </p:nvSpPr>
        <p:spPr>
          <a:xfrm>
            <a:off x="0" y="1159828"/>
            <a:ext cx="9906000" cy="49481"/>
          </a:xfrm>
          <a:prstGeom prst="rect">
            <a:avLst/>
          </a:prstGeom>
          <a:solidFill>
            <a:srgbClr val="CF4901"/>
          </a:solidFill>
          <a:ln w="12700">
            <a:miter lim="400000"/>
          </a:ln>
        </p:spPr>
        <p:txBody>
          <a:bodyPr lIns="45719" rIns="45719"/>
          <a:lstStyle/>
          <a:p>
            <a:pPr algn="ctr">
              <a:defRPr sz="1300">
                <a:solidFill>
                  <a:srgbClr val="FFFFFF"/>
                </a:solidFill>
              </a:defRPr>
            </a:pPr>
          </a:p>
        </p:txBody>
      </p:sp>
      <p:sp>
        <p:nvSpPr>
          <p:cNvPr id="40" name="Shape 14"/>
          <p:cNvSpPr/>
          <p:nvPr/>
        </p:nvSpPr>
        <p:spPr>
          <a:xfrm>
            <a:off x="0" y="1114300"/>
            <a:ext cx="9906000" cy="49481"/>
          </a:xfrm>
          <a:prstGeom prst="rect">
            <a:avLst/>
          </a:prstGeom>
          <a:solidFill>
            <a:srgbClr val="2F5496"/>
          </a:solidFill>
          <a:ln w="12700">
            <a:miter lim="400000"/>
          </a:ln>
        </p:spPr>
        <p:txBody>
          <a:bodyPr lIns="45719" rIns="45719"/>
          <a:lstStyle/>
          <a:p>
            <a:pPr algn="ctr">
              <a:defRPr sz="1300">
                <a:solidFill>
                  <a:srgbClr val="FFFFFF"/>
                </a:solidFill>
              </a:defRPr>
            </a:pPr>
          </a:p>
        </p:txBody>
      </p:sp>
      <p:sp>
        <p:nvSpPr>
          <p:cNvPr id="41" name="Title Text"/>
          <p:cNvSpPr txBox="1"/>
          <p:nvPr>
            <p:ph type="title"/>
          </p:nvPr>
        </p:nvSpPr>
        <p:spPr>
          <a:xfrm>
            <a:off x="782637" y="4406900"/>
            <a:ext cx="84201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/>
            </a:lvl1pPr>
          </a:lstStyle>
          <a:p>
            <a:pPr/>
            <a:r>
              <a:t>Title Text</a:t>
            </a:r>
          </a:p>
        </p:txBody>
      </p:sp>
      <p:sp>
        <p:nvSpPr>
          <p:cNvPr id="42" name="Body Level One…"/>
          <p:cNvSpPr txBox="1"/>
          <p:nvPr>
            <p:ph type="body" sz="quarter" idx="1"/>
          </p:nvPr>
        </p:nvSpPr>
        <p:spPr>
          <a:xfrm>
            <a:off x="782637" y="2906713"/>
            <a:ext cx="8420101" cy="1500188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>
            <a:lvl1pPr marL="0" indent="0">
              <a:buClrTx/>
              <a:buSzTx/>
              <a:buFontTx/>
              <a:buNone/>
              <a:defRPr sz="2000"/>
            </a:lvl1pPr>
            <a:lvl2pPr marL="0" indent="457200">
              <a:buClrTx/>
              <a:buSzTx/>
              <a:buFontTx/>
              <a:buNone/>
              <a:defRPr sz="2000"/>
            </a:lvl2pPr>
            <a:lvl3pPr marL="0" indent="914400">
              <a:buClrTx/>
              <a:buSzTx/>
              <a:buFontTx/>
              <a:buNone/>
              <a:defRPr sz="2000"/>
            </a:lvl3pPr>
            <a:lvl4pPr marL="0" indent="1371600">
              <a:buClrTx/>
              <a:buSzTx/>
              <a:buFontTx/>
              <a:buNone/>
              <a:defRPr sz="2000"/>
            </a:lvl4pPr>
            <a:lvl5pPr marL="0" indent="1828800">
              <a:buClrTx/>
              <a:buSzTx/>
              <a:buFontTx/>
              <a:buNone/>
              <a:defRPr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1" name="Body Level One…"/>
          <p:cNvSpPr txBox="1"/>
          <p:nvPr>
            <p:ph type="body" sz="half" idx="1"/>
          </p:nvPr>
        </p:nvSpPr>
        <p:spPr>
          <a:xfrm>
            <a:off x="192087" y="1652588"/>
            <a:ext cx="4683126" cy="492125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indent="-225425">
              <a:spcBef>
                <a:spcPts val="500"/>
              </a:spcBef>
              <a:defRPr sz="2800">
                <a:solidFill>
                  <a:srgbClr val="262626"/>
                </a:solidFill>
              </a:defRPr>
            </a:lvl1pPr>
            <a:lvl2pPr marL="810154" indent="-225954">
              <a:spcBef>
                <a:spcPts val="500"/>
              </a:spcBef>
              <a:defRPr sz="2800">
                <a:solidFill>
                  <a:srgbClr val="262626"/>
                </a:solidFill>
              </a:defRPr>
            </a:lvl2pPr>
            <a:lvl3pPr marL="1256664" indent="-208914">
              <a:spcBef>
                <a:spcPts val="500"/>
              </a:spcBef>
              <a:defRPr sz="2800">
                <a:solidFill>
                  <a:srgbClr val="262626"/>
                </a:solidFill>
              </a:defRPr>
            </a:lvl3pPr>
            <a:lvl4pPr marL="1744486" indent="-195086">
              <a:spcBef>
                <a:spcPts val="500"/>
              </a:spcBef>
              <a:defRPr sz="2800">
                <a:solidFill>
                  <a:srgbClr val="262626"/>
                </a:solidFill>
              </a:defRPr>
            </a:lvl4pPr>
            <a:lvl5pPr marL="2231672" indent="-212372">
              <a:spcBef>
                <a:spcPts val="500"/>
              </a:spcBef>
              <a:defRPr sz="2800">
                <a:solidFill>
                  <a:srgbClr val="262626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2" name="Shape 33"/>
          <p:cNvSpPr txBox="1"/>
          <p:nvPr>
            <p:ph type="body" sz="half" idx="13"/>
          </p:nvPr>
        </p:nvSpPr>
        <p:spPr>
          <a:xfrm>
            <a:off x="5027612" y="1652588"/>
            <a:ext cx="4683126" cy="492125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indent="-225425">
              <a:spcBef>
                <a:spcPts val="500"/>
              </a:spcBef>
              <a:defRPr sz="2800">
                <a:solidFill>
                  <a:srgbClr val="262626"/>
                </a:solidFill>
              </a:defRPr>
            </a:pP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13"/>
          <p:cNvSpPr/>
          <p:nvPr/>
        </p:nvSpPr>
        <p:spPr>
          <a:xfrm>
            <a:off x="0" y="1159828"/>
            <a:ext cx="9906000" cy="49481"/>
          </a:xfrm>
          <a:prstGeom prst="rect">
            <a:avLst/>
          </a:prstGeom>
          <a:solidFill>
            <a:srgbClr val="CF4901"/>
          </a:solidFill>
          <a:ln w="12700">
            <a:miter lim="400000"/>
          </a:ln>
        </p:spPr>
        <p:txBody>
          <a:bodyPr lIns="45719" rIns="45719"/>
          <a:lstStyle/>
          <a:p>
            <a:pPr algn="ctr">
              <a:defRPr sz="1300">
                <a:solidFill>
                  <a:srgbClr val="FFFFFF"/>
                </a:solidFill>
              </a:defRPr>
            </a:pPr>
          </a:p>
        </p:txBody>
      </p:sp>
      <p:sp>
        <p:nvSpPr>
          <p:cNvPr id="61" name="Shape 14"/>
          <p:cNvSpPr/>
          <p:nvPr/>
        </p:nvSpPr>
        <p:spPr>
          <a:xfrm>
            <a:off x="0" y="1114300"/>
            <a:ext cx="9906000" cy="49481"/>
          </a:xfrm>
          <a:prstGeom prst="rect">
            <a:avLst/>
          </a:prstGeom>
          <a:solidFill>
            <a:srgbClr val="2F5496"/>
          </a:solidFill>
          <a:ln w="12700">
            <a:miter lim="400000"/>
          </a:ln>
        </p:spPr>
        <p:txBody>
          <a:bodyPr lIns="45719" rIns="45719"/>
          <a:lstStyle/>
          <a:p>
            <a:pPr algn="ctr">
              <a:defRPr sz="1300">
                <a:solidFill>
                  <a:srgbClr val="FFFFFF"/>
                </a:solidFill>
              </a:defRPr>
            </a:pPr>
          </a:p>
        </p:txBody>
      </p:sp>
      <p:sp>
        <p:nvSpPr>
          <p:cNvPr id="62" name="Title Text"/>
          <p:cNvSpPr txBox="1"/>
          <p:nvPr>
            <p:ph type="title"/>
          </p:nvPr>
        </p:nvSpPr>
        <p:spPr>
          <a:xfrm>
            <a:off x="495300" y="274638"/>
            <a:ext cx="8915400" cy="1143001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3" name="Body Level One…"/>
          <p:cNvSpPr txBox="1"/>
          <p:nvPr>
            <p:ph type="body" sz="quarter" idx="1"/>
          </p:nvPr>
        </p:nvSpPr>
        <p:spPr>
          <a:xfrm>
            <a:off x="495300" y="1535112"/>
            <a:ext cx="4376738" cy="639763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>
            <a:lvl1pPr marL="0" indent="0">
              <a:buClrTx/>
              <a:buSzTx/>
              <a:buFontTx/>
              <a:buNone/>
              <a:defRPr b="1">
                <a:solidFill>
                  <a:srgbClr val="262626"/>
                </a:solidFill>
                <a:latin typeface="Arimo"/>
                <a:ea typeface="Arimo"/>
                <a:cs typeface="Arimo"/>
                <a:sym typeface="Arimo"/>
              </a:defRPr>
            </a:lvl1pPr>
            <a:lvl2pPr marL="0" indent="457200">
              <a:buClrTx/>
              <a:buSzTx/>
              <a:buFontTx/>
              <a:buNone/>
              <a:defRPr b="1">
                <a:solidFill>
                  <a:srgbClr val="262626"/>
                </a:solidFill>
                <a:latin typeface="Arimo"/>
                <a:ea typeface="Arimo"/>
                <a:cs typeface="Arimo"/>
                <a:sym typeface="Arimo"/>
              </a:defRPr>
            </a:lvl2pPr>
            <a:lvl3pPr marL="0" indent="914400">
              <a:buClrTx/>
              <a:buSzTx/>
              <a:buFontTx/>
              <a:buNone/>
              <a:defRPr b="1">
                <a:solidFill>
                  <a:srgbClr val="262626"/>
                </a:solidFill>
                <a:latin typeface="Arimo"/>
                <a:ea typeface="Arimo"/>
                <a:cs typeface="Arimo"/>
                <a:sym typeface="Arimo"/>
              </a:defRPr>
            </a:lvl3pPr>
            <a:lvl4pPr marL="0" indent="1371600">
              <a:buClrTx/>
              <a:buSzTx/>
              <a:buFontTx/>
              <a:buNone/>
              <a:defRPr b="1">
                <a:solidFill>
                  <a:srgbClr val="262626"/>
                </a:solidFill>
                <a:latin typeface="Arimo"/>
                <a:ea typeface="Arimo"/>
                <a:cs typeface="Arimo"/>
                <a:sym typeface="Arimo"/>
              </a:defRPr>
            </a:lvl4pPr>
            <a:lvl5pPr marL="0" indent="1828800">
              <a:buClrTx/>
              <a:buSzTx/>
              <a:buFontTx/>
              <a:buNone/>
              <a:defRPr b="1">
                <a:solidFill>
                  <a:srgbClr val="262626"/>
                </a:solidFill>
                <a:latin typeface="Arimo"/>
                <a:ea typeface="Arimo"/>
                <a:cs typeface="Arimo"/>
                <a:sym typeface="Arimo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4" name="Shape 39"/>
          <p:cNvSpPr txBox="1"/>
          <p:nvPr>
            <p:ph type="body" sz="half" idx="13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defRPr>
                <a:solidFill>
                  <a:srgbClr val="262626"/>
                </a:solidFill>
                <a:latin typeface="Arimo"/>
                <a:ea typeface="Arimo"/>
                <a:cs typeface="Arimo"/>
                <a:sym typeface="Arimo"/>
              </a:defRPr>
            </a:pPr>
          </a:p>
        </p:txBody>
      </p:sp>
      <p:sp>
        <p:nvSpPr>
          <p:cNvPr id="65" name="Shape 40"/>
          <p:cNvSpPr txBox="1"/>
          <p:nvPr>
            <p:ph type="body" sz="quarter" idx="14"/>
          </p:nvPr>
        </p:nvSpPr>
        <p:spPr>
          <a:xfrm>
            <a:off x="5032375" y="1535112"/>
            <a:ext cx="4378325" cy="639763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/>
          <a:p>
            <a:pPr marL="0" indent="0">
              <a:buClrTx/>
              <a:buSzTx/>
              <a:buFontTx/>
              <a:buNone/>
              <a:defRPr b="1">
                <a:solidFill>
                  <a:srgbClr val="262626"/>
                </a:solidFill>
                <a:latin typeface="Arimo"/>
                <a:ea typeface="Arimo"/>
                <a:cs typeface="Arimo"/>
                <a:sym typeface="Arimo"/>
              </a:defRPr>
            </a:pPr>
          </a:p>
        </p:txBody>
      </p:sp>
      <p:sp>
        <p:nvSpPr>
          <p:cNvPr id="66" name="Shape 41"/>
          <p:cNvSpPr txBox="1"/>
          <p:nvPr>
            <p:ph type="body" sz="half" idx="15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defRPr>
                <a:solidFill>
                  <a:srgbClr val="262626"/>
                </a:solidFill>
                <a:latin typeface="Arimo"/>
                <a:ea typeface="Arimo"/>
                <a:cs typeface="Arimo"/>
                <a:sym typeface="Arimo"/>
              </a:defRPr>
            </a:pPr>
          </a:p>
        </p:txBody>
      </p:sp>
      <p:sp>
        <p:nvSpPr>
          <p:cNvPr id="6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13"/>
          <p:cNvSpPr/>
          <p:nvPr/>
        </p:nvSpPr>
        <p:spPr>
          <a:xfrm>
            <a:off x="0" y="1159828"/>
            <a:ext cx="9906000" cy="49481"/>
          </a:xfrm>
          <a:prstGeom prst="rect">
            <a:avLst/>
          </a:prstGeom>
          <a:solidFill>
            <a:srgbClr val="CF4901"/>
          </a:solidFill>
          <a:ln w="12700">
            <a:miter lim="400000"/>
          </a:ln>
        </p:spPr>
        <p:txBody>
          <a:bodyPr lIns="45719" rIns="45719"/>
          <a:lstStyle/>
          <a:p>
            <a:pPr algn="ctr">
              <a:defRPr sz="1300">
                <a:solidFill>
                  <a:srgbClr val="FFFFFF"/>
                </a:solidFill>
              </a:defRPr>
            </a:pPr>
          </a:p>
        </p:txBody>
      </p:sp>
      <p:sp>
        <p:nvSpPr>
          <p:cNvPr id="83" name="Shape 14"/>
          <p:cNvSpPr/>
          <p:nvPr/>
        </p:nvSpPr>
        <p:spPr>
          <a:xfrm>
            <a:off x="0" y="1114300"/>
            <a:ext cx="9906000" cy="49481"/>
          </a:xfrm>
          <a:prstGeom prst="rect">
            <a:avLst/>
          </a:prstGeom>
          <a:solidFill>
            <a:srgbClr val="2F5496"/>
          </a:solidFill>
          <a:ln w="12700">
            <a:miter lim="400000"/>
          </a:ln>
        </p:spPr>
        <p:txBody>
          <a:bodyPr lIns="45719" rIns="45719"/>
          <a:lstStyle/>
          <a:p>
            <a:pPr algn="ctr">
              <a:defRPr sz="1300">
                <a:solidFill>
                  <a:srgbClr val="FFFFFF"/>
                </a:solidFill>
              </a:defRPr>
            </a:pPr>
          </a:p>
        </p:txBody>
      </p:sp>
      <p:sp>
        <p:nvSpPr>
          <p:cNvPr id="8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13"/>
          <p:cNvSpPr/>
          <p:nvPr/>
        </p:nvSpPr>
        <p:spPr>
          <a:xfrm>
            <a:off x="0" y="1159828"/>
            <a:ext cx="9906000" cy="49481"/>
          </a:xfrm>
          <a:prstGeom prst="rect">
            <a:avLst/>
          </a:prstGeom>
          <a:solidFill>
            <a:srgbClr val="CF4901"/>
          </a:solidFill>
          <a:ln w="12700">
            <a:miter lim="400000"/>
          </a:ln>
        </p:spPr>
        <p:txBody>
          <a:bodyPr lIns="45719" rIns="45719"/>
          <a:lstStyle/>
          <a:p>
            <a:pPr algn="ctr">
              <a:defRPr sz="1300">
                <a:solidFill>
                  <a:srgbClr val="FFFFFF"/>
                </a:solidFill>
              </a:defRPr>
            </a:pPr>
          </a:p>
        </p:txBody>
      </p:sp>
      <p:sp>
        <p:nvSpPr>
          <p:cNvPr id="92" name="Shape 14"/>
          <p:cNvSpPr/>
          <p:nvPr/>
        </p:nvSpPr>
        <p:spPr>
          <a:xfrm>
            <a:off x="0" y="1114300"/>
            <a:ext cx="9906000" cy="49481"/>
          </a:xfrm>
          <a:prstGeom prst="rect">
            <a:avLst/>
          </a:prstGeom>
          <a:solidFill>
            <a:srgbClr val="2F5496"/>
          </a:solidFill>
          <a:ln w="12700">
            <a:miter lim="400000"/>
          </a:ln>
        </p:spPr>
        <p:txBody>
          <a:bodyPr lIns="45719" rIns="45719"/>
          <a:lstStyle/>
          <a:p>
            <a:pPr algn="ctr">
              <a:defRPr sz="1300">
                <a:solidFill>
                  <a:srgbClr val="FFFFFF"/>
                </a:solidFill>
              </a:defRPr>
            </a:pPr>
          </a:p>
        </p:txBody>
      </p:sp>
      <p:sp>
        <p:nvSpPr>
          <p:cNvPr id="93" name="Title Text"/>
          <p:cNvSpPr txBox="1"/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>
                <a:latin typeface="Arimo"/>
                <a:ea typeface="Arimo"/>
                <a:cs typeface="Arimo"/>
                <a:sym typeface="Arimo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94" name="Body Level One…"/>
          <p:cNvSpPr txBox="1"/>
          <p:nvPr>
            <p:ph type="body"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indent="-206375">
              <a:spcBef>
                <a:spcPts val="600"/>
              </a:spcBef>
              <a:defRPr sz="3200">
                <a:solidFill>
                  <a:srgbClr val="262626"/>
                </a:solidFill>
                <a:latin typeface="Arimo"/>
                <a:ea typeface="Arimo"/>
                <a:cs typeface="Arimo"/>
                <a:sym typeface="Arimo"/>
              </a:defRPr>
            </a:lvl1pPr>
            <a:lvl2pPr marL="802821" indent="-199571">
              <a:spcBef>
                <a:spcPts val="600"/>
              </a:spcBef>
              <a:defRPr sz="3200">
                <a:solidFill>
                  <a:srgbClr val="262626"/>
                </a:solidFill>
                <a:latin typeface="Arimo"/>
                <a:ea typeface="Arimo"/>
                <a:cs typeface="Arimo"/>
                <a:sym typeface="Arimo"/>
              </a:defRPr>
            </a:lvl2pPr>
            <a:lvl3pPr marL="1240366" indent="-173566">
              <a:spcBef>
                <a:spcPts val="600"/>
              </a:spcBef>
              <a:defRPr sz="3200">
                <a:solidFill>
                  <a:srgbClr val="262626"/>
                </a:solidFill>
                <a:latin typeface="Arimo"/>
                <a:ea typeface="Arimo"/>
                <a:cs typeface="Arimo"/>
                <a:sym typeface="Arimo"/>
              </a:defRPr>
            </a:lvl3pPr>
            <a:lvl4pPr marL="1742440" indent="-180340">
              <a:spcBef>
                <a:spcPts val="600"/>
              </a:spcBef>
              <a:defRPr sz="3200">
                <a:solidFill>
                  <a:srgbClr val="262626"/>
                </a:solidFill>
                <a:latin typeface="Arimo"/>
                <a:ea typeface="Arimo"/>
                <a:cs typeface="Arimo"/>
                <a:sym typeface="Arimo"/>
              </a:defRPr>
            </a:lvl4pPr>
            <a:lvl5pPr marL="2230120" indent="-198120">
              <a:spcBef>
                <a:spcPts val="600"/>
              </a:spcBef>
              <a:defRPr sz="3200">
                <a:solidFill>
                  <a:srgbClr val="262626"/>
                </a:solidFill>
                <a:latin typeface="Arimo"/>
                <a:ea typeface="Arimo"/>
                <a:cs typeface="Arimo"/>
                <a:sym typeface="Arimo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5" name="Shape 52"/>
          <p:cNvSpPr txBox="1"/>
          <p:nvPr>
            <p:ph type="body" sz="half" idx="13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>
              <a:spcBef>
                <a:spcPts val="200"/>
              </a:spcBef>
              <a:buClrTx/>
              <a:buSzTx/>
              <a:buFontTx/>
              <a:buNone/>
              <a:defRPr sz="1400">
                <a:solidFill>
                  <a:srgbClr val="262626"/>
                </a:solidFill>
                <a:latin typeface="Arimo"/>
                <a:ea typeface="Arimo"/>
                <a:cs typeface="Arimo"/>
                <a:sym typeface="Arimo"/>
              </a:defRPr>
            </a:pPr>
          </a:p>
        </p:txBody>
      </p:sp>
      <p:sp>
        <p:nvSpPr>
          <p:cNvPr id="9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3"/>
          <p:cNvSpPr/>
          <p:nvPr/>
        </p:nvSpPr>
        <p:spPr>
          <a:xfrm>
            <a:off x="0" y="1159828"/>
            <a:ext cx="9906000" cy="49481"/>
          </a:xfrm>
          <a:prstGeom prst="rect">
            <a:avLst/>
          </a:prstGeom>
          <a:solidFill>
            <a:srgbClr val="CF4901"/>
          </a:solidFill>
          <a:ln w="12700">
            <a:miter lim="400000"/>
          </a:ln>
        </p:spPr>
        <p:txBody>
          <a:bodyPr lIns="45719" rIns="45719"/>
          <a:lstStyle/>
          <a:p>
            <a:pPr algn="ctr">
              <a:defRPr sz="1300">
                <a:solidFill>
                  <a:srgbClr val="FFFFFF"/>
                </a:solidFill>
              </a:defRPr>
            </a:pPr>
          </a:p>
        </p:txBody>
      </p:sp>
      <p:sp>
        <p:nvSpPr>
          <p:cNvPr id="104" name="Shape 14"/>
          <p:cNvSpPr/>
          <p:nvPr/>
        </p:nvSpPr>
        <p:spPr>
          <a:xfrm>
            <a:off x="0" y="1114300"/>
            <a:ext cx="9906000" cy="49481"/>
          </a:xfrm>
          <a:prstGeom prst="rect">
            <a:avLst/>
          </a:prstGeom>
          <a:solidFill>
            <a:srgbClr val="2F5496"/>
          </a:solidFill>
          <a:ln w="12700">
            <a:miter lim="400000"/>
          </a:ln>
        </p:spPr>
        <p:txBody>
          <a:bodyPr lIns="45719" rIns="45719"/>
          <a:lstStyle/>
          <a:p>
            <a:pPr algn="ctr">
              <a:defRPr sz="1300">
                <a:solidFill>
                  <a:srgbClr val="FFFFFF"/>
                </a:solidFill>
              </a:defRPr>
            </a:pPr>
          </a:p>
        </p:txBody>
      </p:sp>
      <p:sp>
        <p:nvSpPr>
          <p:cNvPr id="105" name="Title Text"/>
          <p:cNvSpPr txBox="1"/>
          <p:nvPr>
            <p:ph type="title"/>
          </p:nvPr>
        </p:nvSpPr>
        <p:spPr>
          <a:xfrm>
            <a:off x="1941513" y="4800600"/>
            <a:ext cx="5943601" cy="566738"/>
          </a:xfrm>
          <a:prstGeom prst="rect">
            <a:avLst/>
          </a:prstGeom>
        </p:spPr>
        <p:txBody>
          <a:bodyPr anchor="b"/>
          <a:lstStyle>
            <a:lvl1pPr algn="l">
              <a:defRPr sz="2000">
                <a:latin typeface="Arimo"/>
                <a:ea typeface="Arimo"/>
                <a:cs typeface="Arimo"/>
                <a:sym typeface="Arimo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06" name="Shape 56"/>
          <p:cNvSpPr/>
          <p:nvPr>
            <p:ph type="pic" sz="half" idx="13"/>
          </p:nvPr>
        </p:nvSpPr>
        <p:spPr>
          <a:xfrm>
            <a:off x="1941513" y="612775"/>
            <a:ext cx="5943601" cy="4114800"/>
          </a:xfrm>
          <a:prstGeom prst="rect">
            <a:avLst/>
          </a:prstGeom>
        </p:spPr>
        <p:txBody>
          <a:bodyPr lIns="91439" tIns="45719" rIns="91439" bIns="45719"/>
          <a:lstStyle/>
          <a:p>
            <a:pPr/>
          </a:p>
        </p:txBody>
      </p:sp>
      <p:sp>
        <p:nvSpPr>
          <p:cNvPr id="107" name="Body Level One…"/>
          <p:cNvSpPr txBox="1"/>
          <p:nvPr>
            <p:ph type="body" sz="quarter" idx="1"/>
          </p:nvPr>
        </p:nvSpPr>
        <p:spPr>
          <a:xfrm>
            <a:off x="1941513" y="5367337"/>
            <a:ext cx="5943601" cy="804863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marL="0" indent="0">
              <a:spcBef>
                <a:spcPts val="200"/>
              </a:spcBef>
              <a:buClrTx/>
              <a:buSzTx/>
              <a:buFontTx/>
              <a:buNone/>
              <a:defRPr sz="1400">
                <a:solidFill>
                  <a:srgbClr val="262626"/>
                </a:solidFill>
                <a:latin typeface="Arimo"/>
                <a:ea typeface="Arimo"/>
                <a:cs typeface="Arimo"/>
                <a:sym typeface="Arimo"/>
              </a:defRPr>
            </a:lvl1pPr>
            <a:lvl2pPr marL="0" indent="457200">
              <a:spcBef>
                <a:spcPts val="200"/>
              </a:spcBef>
              <a:buClrTx/>
              <a:buSzTx/>
              <a:buFontTx/>
              <a:buNone/>
              <a:defRPr sz="1400">
                <a:solidFill>
                  <a:srgbClr val="262626"/>
                </a:solidFill>
                <a:latin typeface="Arimo"/>
                <a:ea typeface="Arimo"/>
                <a:cs typeface="Arimo"/>
                <a:sym typeface="Arimo"/>
              </a:defRPr>
            </a:lvl2pPr>
            <a:lvl3pPr marL="0" indent="914400">
              <a:spcBef>
                <a:spcPts val="200"/>
              </a:spcBef>
              <a:buClrTx/>
              <a:buSzTx/>
              <a:buFontTx/>
              <a:buNone/>
              <a:defRPr sz="1400">
                <a:solidFill>
                  <a:srgbClr val="262626"/>
                </a:solidFill>
                <a:latin typeface="Arimo"/>
                <a:ea typeface="Arimo"/>
                <a:cs typeface="Arimo"/>
                <a:sym typeface="Arimo"/>
              </a:defRPr>
            </a:lvl3pPr>
            <a:lvl4pPr marL="0" indent="1371600">
              <a:spcBef>
                <a:spcPts val="200"/>
              </a:spcBef>
              <a:buClrTx/>
              <a:buSzTx/>
              <a:buFontTx/>
              <a:buNone/>
              <a:defRPr sz="1400">
                <a:solidFill>
                  <a:srgbClr val="262626"/>
                </a:solidFill>
                <a:latin typeface="Arimo"/>
                <a:ea typeface="Arimo"/>
                <a:cs typeface="Arimo"/>
                <a:sym typeface="Arimo"/>
              </a:defRPr>
            </a:lvl4pPr>
            <a:lvl5pPr marL="0" indent="1828800">
              <a:spcBef>
                <a:spcPts val="200"/>
              </a:spcBef>
              <a:buClrTx/>
              <a:buSzTx/>
              <a:buFontTx/>
              <a:buNone/>
              <a:defRPr sz="1400">
                <a:solidFill>
                  <a:srgbClr val="262626"/>
                </a:solidFill>
                <a:latin typeface="Arimo"/>
                <a:ea typeface="Arimo"/>
                <a:cs typeface="Arimo"/>
                <a:sym typeface="Arimo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3"/>
          <p:cNvSpPr/>
          <p:nvPr/>
        </p:nvSpPr>
        <p:spPr>
          <a:xfrm>
            <a:off x="0" y="1159828"/>
            <a:ext cx="9906000" cy="49481"/>
          </a:xfrm>
          <a:prstGeom prst="rect">
            <a:avLst/>
          </a:prstGeom>
          <a:solidFill>
            <a:srgbClr val="CF4901"/>
          </a:solidFill>
          <a:ln w="12700">
            <a:miter lim="400000"/>
          </a:ln>
        </p:spPr>
        <p:txBody>
          <a:bodyPr lIns="45719" rIns="45719"/>
          <a:lstStyle/>
          <a:p>
            <a:pPr algn="ctr">
              <a:defRPr sz="1300">
                <a:solidFill>
                  <a:srgbClr val="FFFFFF"/>
                </a:solidFill>
              </a:defRPr>
            </a:pPr>
          </a:p>
        </p:txBody>
      </p:sp>
      <p:sp>
        <p:nvSpPr>
          <p:cNvPr id="3" name="Shape 14"/>
          <p:cNvSpPr/>
          <p:nvPr/>
        </p:nvSpPr>
        <p:spPr>
          <a:xfrm>
            <a:off x="0" y="1114300"/>
            <a:ext cx="9906000" cy="49481"/>
          </a:xfrm>
          <a:prstGeom prst="rect">
            <a:avLst/>
          </a:prstGeom>
          <a:solidFill>
            <a:srgbClr val="2F5496"/>
          </a:solidFill>
          <a:ln w="12700">
            <a:miter lim="400000"/>
          </a:ln>
        </p:spPr>
        <p:txBody>
          <a:bodyPr lIns="45719" rIns="45719"/>
          <a:lstStyle/>
          <a:p>
            <a:pPr algn="ctr">
              <a:defRPr sz="1300">
                <a:solidFill>
                  <a:srgbClr val="FFFFFF"/>
                </a:solidFill>
              </a:defRPr>
            </a:pPr>
          </a:p>
        </p:txBody>
      </p:sp>
      <p:sp>
        <p:nvSpPr>
          <p:cNvPr id="4" name="Title Text"/>
          <p:cNvSpPr txBox="1"/>
          <p:nvPr>
            <p:ph type="title"/>
          </p:nvPr>
        </p:nvSpPr>
        <p:spPr>
          <a:xfrm>
            <a:off x="0" y="0"/>
            <a:ext cx="8815362" cy="1125538"/>
          </a:xfrm>
          <a:prstGeom prst="rect">
            <a:avLst/>
          </a:prstGeom>
          <a:solidFill>
            <a:srgbClr val="FA7F34"/>
          </a:solidFill>
          <a:ln>
            <a:solidFill>
              <a:srgbClr val="385623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pic>
        <p:nvPicPr>
          <p:cNvPr id="5" name="Shape 46" descr="Shape 4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815361" y="0"/>
            <a:ext cx="1088542" cy="1123307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Body Level One…"/>
          <p:cNvSpPr txBox="1"/>
          <p:nvPr>
            <p:ph type="body" idx="1"/>
          </p:nvPr>
        </p:nvSpPr>
        <p:spPr>
          <a:xfrm>
            <a:off x="495300" y="1600200"/>
            <a:ext cx="89154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" name="Slide Number"/>
          <p:cNvSpPr txBox="1"/>
          <p:nvPr>
            <p:ph type="sldNum" sz="quarter" idx="2"/>
          </p:nvPr>
        </p:nvSpPr>
        <p:spPr>
          <a:xfrm>
            <a:off x="4787900" y="6172200"/>
            <a:ext cx="23114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ransition xmlns:p14="http://schemas.microsoft.com/office/powerpoint/2010/main" spd="med" advClick="1"/>
  <p:txStyles>
    <p:title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800" u="none">
          <a:ln>
            <a:noFill/>
          </a:ln>
          <a:solidFill>
            <a:srgbClr val="FFFFFF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800" u="none">
          <a:ln>
            <a:noFill/>
          </a:ln>
          <a:solidFill>
            <a:srgbClr val="FFFFFF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800" u="none">
          <a:ln>
            <a:noFill/>
          </a:ln>
          <a:solidFill>
            <a:srgbClr val="FFFFFF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800" u="none">
          <a:ln>
            <a:noFill/>
          </a:ln>
          <a:solidFill>
            <a:srgbClr val="FFFFFF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800" u="none">
          <a:ln>
            <a:noFill/>
          </a:ln>
          <a:solidFill>
            <a:srgbClr val="FFFFFF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800" u="none">
          <a:ln>
            <a:noFill/>
          </a:ln>
          <a:solidFill>
            <a:srgbClr val="FFFFFF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800" u="none">
          <a:ln>
            <a:noFill/>
          </a:ln>
          <a:solidFill>
            <a:srgbClr val="FFFFFF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800" u="none">
          <a:ln>
            <a:noFill/>
          </a:ln>
          <a:solidFill>
            <a:srgbClr val="FFFFFF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800" u="none">
          <a:ln>
            <a:noFill/>
          </a:ln>
          <a:solidFill>
            <a:srgbClr val="FFFFFF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358775" marR="0" indent="-244475" algn="l" defTabSz="914400" rtl="0" latinLnBrk="0">
        <a:lnSpc>
          <a:spcPct val="90000"/>
        </a:lnSpc>
        <a:spcBef>
          <a:spcPts val="400"/>
        </a:spcBef>
        <a:spcAft>
          <a:spcPts val="0"/>
        </a:spcAft>
        <a:buClr>
          <a:srgbClr val="2164A8"/>
        </a:buClr>
        <a:buSzPct val="75000"/>
        <a:buFont typeface="Helvetica"/>
        <a:buChar char="❑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820419" marR="0" indent="-255269" algn="l" defTabSz="914400" rtl="0" latinLnBrk="0">
        <a:lnSpc>
          <a:spcPct val="90000"/>
        </a:lnSpc>
        <a:spcBef>
          <a:spcPts val="400"/>
        </a:spcBef>
        <a:spcAft>
          <a:spcPts val="0"/>
        </a:spcAft>
        <a:buClr>
          <a:srgbClr val="2164A8"/>
        </a:buClr>
        <a:buSzPct val="75000"/>
        <a:buFont typeface="Helvetica"/>
        <a:buChar char="❑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249891" marR="0" indent="-211666" algn="l" defTabSz="914400" rtl="0" latinLnBrk="0">
        <a:lnSpc>
          <a:spcPct val="90000"/>
        </a:lnSpc>
        <a:spcBef>
          <a:spcPts val="400"/>
        </a:spcBef>
        <a:spcAft>
          <a:spcPts val="0"/>
        </a:spcAft>
        <a:buClr>
          <a:srgbClr val="2164A8"/>
        </a:buClr>
        <a:buSzPct val="75000"/>
        <a:buFont typeface="Helvetica"/>
        <a:buChar char="❑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743869" marR="0" indent="-207169" algn="l" defTabSz="914400" rtl="0" latinLnBrk="0">
        <a:lnSpc>
          <a:spcPct val="90000"/>
        </a:lnSpc>
        <a:spcBef>
          <a:spcPts val="400"/>
        </a:spcBef>
        <a:spcAft>
          <a:spcPts val="0"/>
        </a:spcAft>
        <a:buClr>
          <a:srgbClr val="2164A8"/>
        </a:buClr>
        <a:buSzPct val="100000"/>
        <a:buFont typeface="Helvetica"/>
        <a:buChar char="–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271485" marR="0" indent="-277585" algn="l" defTabSz="914400" rtl="0" latinLnBrk="0">
        <a:lnSpc>
          <a:spcPct val="90000"/>
        </a:lnSpc>
        <a:spcBef>
          <a:spcPts val="400"/>
        </a:spcBef>
        <a:spcAft>
          <a:spcPts val="0"/>
        </a:spcAft>
        <a:buClr>
          <a:srgbClr val="2164A8"/>
        </a:buClr>
        <a:buSzPct val="100000"/>
        <a:buFont typeface="Helvetica"/>
        <a:buChar char="»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2728685" marR="0" indent="-277585" algn="l" defTabSz="914400" rtl="0" latinLnBrk="0">
        <a:lnSpc>
          <a:spcPct val="90000"/>
        </a:lnSpc>
        <a:spcBef>
          <a:spcPts val="400"/>
        </a:spcBef>
        <a:spcAft>
          <a:spcPts val="0"/>
        </a:spcAft>
        <a:buClr>
          <a:srgbClr val="2164A8"/>
        </a:buClr>
        <a:buSzPct val="100000"/>
        <a:buFont typeface="Helvetica"/>
        <a:buChar char="»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3185885" marR="0" indent="-277585" algn="l" defTabSz="914400" rtl="0" latinLnBrk="0">
        <a:lnSpc>
          <a:spcPct val="90000"/>
        </a:lnSpc>
        <a:spcBef>
          <a:spcPts val="400"/>
        </a:spcBef>
        <a:spcAft>
          <a:spcPts val="0"/>
        </a:spcAft>
        <a:buClr>
          <a:srgbClr val="2164A8"/>
        </a:buClr>
        <a:buSzPct val="100000"/>
        <a:buFont typeface="Helvetica"/>
        <a:buChar char="»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3643085" marR="0" indent="-277585" algn="l" defTabSz="914400" rtl="0" latinLnBrk="0">
        <a:lnSpc>
          <a:spcPct val="90000"/>
        </a:lnSpc>
        <a:spcBef>
          <a:spcPts val="400"/>
        </a:spcBef>
        <a:spcAft>
          <a:spcPts val="0"/>
        </a:spcAft>
        <a:buClr>
          <a:srgbClr val="2164A8"/>
        </a:buClr>
        <a:buSzPct val="100000"/>
        <a:buFont typeface="Helvetica"/>
        <a:buChar char="»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4100285" marR="0" indent="-277585" algn="l" defTabSz="914400" rtl="0" latinLnBrk="0">
        <a:lnSpc>
          <a:spcPct val="90000"/>
        </a:lnSpc>
        <a:spcBef>
          <a:spcPts val="400"/>
        </a:spcBef>
        <a:spcAft>
          <a:spcPts val="0"/>
        </a:spcAft>
        <a:buClr>
          <a:srgbClr val="2164A8"/>
        </a:buClr>
        <a:buSzPct val="100000"/>
        <a:buFont typeface="Helvetica"/>
        <a:buChar char="»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tortoisegit.org/" TargetMode="External"/><Relationship Id="rId3" Type="http://schemas.openxmlformats.org/officeDocument/2006/relationships/hyperlink" Target="https://git-scm.com/downloads/guis" TargetMode="Externa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code.vi-seem.eu" TargetMode="External"/><Relationship Id="rId3" Type="http://schemas.openxmlformats.org/officeDocument/2006/relationships/image" Target="../media/image2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Shape 74"/>
          <p:cNvGrpSpPr/>
          <p:nvPr/>
        </p:nvGrpSpPr>
        <p:grpSpPr>
          <a:xfrm>
            <a:off x="0" y="6578599"/>
            <a:ext cx="9906000" cy="451352"/>
            <a:chOff x="0" y="0"/>
            <a:chExt cx="9906000" cy="451350"/>
          </a:xfrm>
        </p:grpSpPr>
        <p:sp>
          <p:nvSpPr>
            <p:cNvPr id="140" name="Rectangle"/>
            <p:cNvSpPr/>
            <p:nvPr/>
          </p:nvSpPr>
          <p:spPr>
            <a:xfrm>
              <a:off x="0" y="0"/>
              <a:ext cx="9906000" cy="293689"/>
            </a:xfrm>
            <a:prstGeom prst="rect">
              <a:avLst/>
            </a:prstGeom>
            <a:solidFill>
              <a:srgbClr val="FA7F3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defRPr sz="12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41" name="The VI-SEEM project initiative is co-funded by the European Commission under the H2020 Research Infrastructures contract no. 675121"/>
            <p:cNvSpPr txBox="1"/>
            <p:nvPr/>
          </p:nvSpPr>
          <p:spPr>
            <a:xfrm>
              <a:off x="0" y="0"/>
              <a:ext cx="9906000" cy="45135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7874" tIns="47874" rIns="47874" bIns="47874" numCol="1" anchor="t">
              <a:spAutoFit/>
            </a:bodyPr>
            <a:lstStyle/>
            <a:p>
              <a:pPr algn="ctr">
                <a:defRPr sz="12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The VI-SEEM project initiative is co-funded by the European Commission under the H2020 Research Infrastructures contract no. </a:t>
              </a:r>
              <a:r>
                <a:rPr b="1"/>
                <a:t>675121 </a:t>
              </a:r>
            </a:p>
          </p:txBody>
        </p:sp>
      </p:grpSp>
      <p:sp>
        <p:nvSpPr>
          <p:cNvPr id="143" name="Shape 72"/>
          <p:cNvSpPr txBox="1"/>
          <p:nvPr>
            <p:ph type="title"/>
          </p:nvPr>
        </p:nvSpPr>
        <p:spPr>
          <a:xfrm>
            <a:off x="373062" y="3090166"/>
            <a:ext cx="6059489" cy="862014"/>
          </a:xfrm>
          <a:prstGeom prst="rect">
            <a:avLst/>
          </a:prstGeom>
          <a:ln w="12700">
            <a:noFill/>
            <a:miter lim="400000"/>
          </a:ln>
        </p:spPr>
        <p:txBody>
          <a:bodyPr lIns="45699" tIns="45699" rIns="45699" bIns="45699"/>
          <a:lstStyle>
            <a:lvl1pPr>
              <a:defRPr sz="3600"/>
            </a:lvl1pPr>
          </a:lstStyle>
          <a:p>
            <a:pPr/>
            <a:r>
              <a:t>Source Code Repository</a:t>
            </a:r>
          </a:p>
        </p:txBody>
      </p:sp>
      <p:sp>
        <p:nvSpPr>
          <p:cNvPr id="144" name="Shape 73"/>
          <p:cNvSpPr txBox="1"/>
          <p:nvPr>
            <p:ph type="body" sz="quarter" idx="1"/>
          </p:nvPr>
        </p:nvSpPr>
        <p:spPr>
          <a:xfrm>
            <a:off x="94801" y="4870305"/>
            <a:ext cx="6471370" cy="1042989"/>
          </a:xfrm>
          <a:prstGeom prst="rect">
            <a:avLst/>
          </a:prstGeom>
        </p:spPr>
        <p:txBody>
          <a:bodyPr lIns="45699" tIns="45699" rIns="45699" bIns="45699"/>
          <a:lstStyle/>
          <a:p>
            <a:pPr>
              <a:spcBef>
                <a:spcPts val="0"/>
              </a:spcBef>
              <a:defRPr b="0" sz="2000"/>
            </a:pPr>
            <a:r>
              <a:t>Petar Jovanovic</a:t>
            </a:r>
          </a:p>
          <a:p>
            <a:pPr>
              <a:spcBef>
                <a:spcPts val="400"/>
              </a:spcBef>
              <a:defRPr b="0" sz="2000"/>
            </a:pPr>
            <a:r>
              <a:t>Institute of Physics Belgrade</a:t>
            </a:r>
          </a:p>
        </p:txBody>
      </p:sp>
      <p:pic>
        <p:nvPicPr>
          <p:cNvPr id="145" name="Shape 75" descr="Shape 7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981031" y="1235376"/>
            <a:ext cx="2655003" cy="273906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0" name="Shape 141"/>
          <p:cNvGrpSpPr/>
          <p:nvPr/>
        </p:nvGrpSpPr>
        <p:grpSpPr>
          <a:xfrm>
            <a:off x="0" y="6564313"/>
            <a:ext cx="9906000" cy="298951"/>
            <a:chOff x="0" y="0"/>
            <a:chExt cx="9906000" cy="298949"/>
          </a:xfrm>
        </p:grpSpPr>
        <p:sp>
          <p:nvSpPr>
            <p:cNvPr id="198" name="Rectangle"/>
            <p:cNvSpPr/>
            <p:nvPr/>
          </p:nvSpPr>
          <p:spPr>
            <a:xfrm>
              <a:off x="0" y="0"/>
              <a:ext cx="9906000" cy="293700"/>
            </a:xfrm>
            <a:prstGeom prst="rect">
              <a:avLst/>
            </a:prstGeom>
            <a:solidFill>
              <a:srgbClr val="FA7F3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defRPr sz="1300">
                  <a:solidFill>
                    <a:srgbClr val="FFFFFF"/>
                  </a:solidFill>
                  <a:latin typeface="Arimo"/>
                  <a:ea typeface="Arimo"/>
                  <a:cs typeface="Arimo"/>
                  <a:sym typeface="Arimo"/>
                </a:defRPr>
              </a:pPr>
            </a:p>
          </p:txBody>
        </p:sp>
        <p:sp>
          <p:nvSpPr>
            <p:cNvPr id="199" name="VI-SEEM REG CL, 11-13 Oct 2017         10"/>
            <p:cNvSpPr txBox="1"/>
            <p:nvPr/>
          </p:nvSpPr>
          <p:spPr>
            <a:xfrm>
              <a:off x="0" y="0"/>
              <a:ext cx="9906000" cy="29895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7874" tIns="47874" rIns="47874" bIns="47874" numCol="1" anchor="t">
              <a:spAutoFit/>
            </a:bodyPr>
            <a:lstStyle/>
            <a:p>
              <a:pPr algn="ctr">
                <a:defRPr sz="13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VI-SEEM REG CL, 11-13 Oct 2017 			</a:t>
              </a:r>
              <a:r>
                <a:rPr>
                  <a:latin typeface="Arimo"/>
                  <a:ea typeface="Arimo"/>
                  <a:cs typeface="Arimo"/>
                  <a:sym typeface="Arimo"/>
                </a:rPr>
                <a:t>					10</a:t>
              </a:r>
            </a:p>
          </p:txBody>
        </p:sp>
      </p:grpSp>
      <p:sp>
        <p:nvSpPr>
          <p:cNvPr id="201" name="Shape 139"/>
          <p:cNvSpPr txBox="1"/>
          <p:nvPr>
            <p:ph type="title"/>
          </p:nvPr>
        </p:nvSpPr>
        <p:spPr>
          <a:xfrm>
            <a:off x="1" y="0"/>
            <a:ext cx="8803500" cy="1125600"/>
          </a:xfrm>
          <a:prstGeom prst="rect">
            <a:avLst/>
          </a:prstGeom>
        </p:spPr>
        <p:txBody>
          <a:bodyPr lIns="47874" tIns="47874" rIns="47874" bIns="47874"/>
          <a:lstStyle/>
          <a:p>
            <a:pPr/>
            <a:r>
              <a:t>GUI Clients</a:t>
            </a:r>
          </a:p>
        </p:txBody>
      </p:sp>
      <p:sp>
        <p:nvSpPr>
          <p:cNvPr id="202" name="Shape 140"/>
          <p:cNvSpPr txBox="1"/>
          <p:nvPr>
            <p:ph type="body" idx="1"/>
          </p:nvPr>
        </p:nvSpPr>
        <p:spPr>
          <a:xfrm>
            <a:off x="192087" y="1652588"/>
            <a:ext cx="9518702" cy="4921201"/>
          </a:xfrm>
          <a:prstGeom prst="rect">
            <a:avLst/>
          </a:prstGeom>
        </p:spPr>
        <p:txBody>
          <a:bodyPr lIns="47874" tIns="47874" rIns="47874" bIns="47874"/>
          <a:lstStyle/>
          <a:p>
            <a:pPr>
              <a:spcBef>
                <a:spcPts val="0"/>
              </a:spcBef>
              <a:buClr>
                <a:srgbClr val="F19D63"/>
              </a:buClr>
            </a:pPr>
            <a:r>
              <a:t>There are graphical interfaces for GIT and other SCMs.</a:t>
            </a:r>
          </a:p>
          <a:p>
            <a:pPr>
              <a:spcBef>
                <a:spcPts val="0"/>
              </a:spcBef>
              <a:buClr>
                <a:srgbClr val="F19D63"/>
              </a:buClr>
            </a:pPr>
            <a:r>
              <a:t>Most IDEs have some integrated support.</a:t>
            </a:r>
          </a:p>
          <a:p>
            <a:pPr>
              <a:spcBef>
                <a:spcPts val="0"/>
              </a:spcBef>
              <a:buClr>
                <a:srgbClr val="F19D63"/>
              </a:buClr>
            </a:pPr>
            <a:r>
              <a:t>Some recommendations:</a:t>
            </a:r>
          </a:p>
          <a:p>
            <a:pPr lvl="1" marL="777875" indent="-212725">
              <a:spcBef>
                <a:spcPts val="0"/>
              </a:spcBef>
              <a:buClr>
                <a:srgbClr val="F19D63"/>
              </a:buClr>
              <a:defRPr sz="2000"/>
            </a:pPr>
            <a:r>
              <a:t>TortoiseGIT (for Windows): </a:t>
            </a:r>
            <a:r>
              <a:rPr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2" invalidUrl="" action="" tgtFrame="" tooltip="" history="1" highlightClick="0" endSnd="0"/>
              </a:rPr>
              <a:t>https://tortoisegit.org/</a:t>
            </a:r>
            <a:r>
              <a:t> </a:t>
            </a:r>
          </a:p>
          <a:p>
            <a:pPr lvl="1" marL="777875" indent="-212725">
              <a:spcBef>
                <a:spcPts val="0"/>
              </a:spcBef>
              <a:buClr>
                <a:srgbClr val="F19D63"/>
              </a:buClr>
              <a:defRPr sz="2000"/>
            </a:pPr>
            <a:r>
              <a:t>Git’s official list: </a:t>
            </a:r>
            <a:r>
              <a:rPr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3" invalidUrl="" action="" tgtFrame="" tooltip="" history="1" highlightClick="0" endSnd="0"/>
              </a:rPr>
              <a:t>https://git-scm.com/downloads/guis</a:t>
            </a:r>
            <a: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6" name="Shape 147"/>
          <p:cNvGrpSpPr/>
          <p:nvPr/>
        </p:nvGrpSpPr>
        <p:grpSpPr>
          <a:xfrm>
            <a:off x="0" y="6564313"/>
            <a:ext cx="9906000" cy="298951"/>
            <a:chOff x="0" y="0"/>
            <a:chExt cx="9906000" cy="298949"/>
          </a:xfrm>
        </p:grpSpPr>
        <p:sp>
          <p:nvSpPr>
            <p:cNvPr id="204" name="Rectangle"/>
            <p:cNvSpPr/>
            <p:nvPr/>
          </p:nvSpPr>
          <p:spPr>
            <a:xfrm>
              <a:off x="0" y="0"/>
              <a:ext cx="9906000" cy="293700"/>
            </a:xfrm>
            <a:prstGeom prst="rect">
              <a:avLst/>
            </a:prstGeom>
            <a:solidFill>
              <a:srgbClr val="FA7F3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defRPr sz="1300">
                  <a:solidFill>
                    <a:srgbClr val="FFFFFF"/>
                  </a:solidFill>
                  <a:latin typeface="Arimo"/>
                  <a:ea typeface="Arimo"/>
                  <a:cs typeface="Arimo"/>
                  <a:sym typeface="Arimo"/>
                </a:defRPr>
              </a:pPr>
            </a:p>
          </p:txBody>
        </p:sp>
        <p:sp>
          <p:nvSpPr>
            <p:cNvPr id="205" name="VI-SEEM REG CL, 11-13 Oct 2017         11"/>
            <p:cNvSpPr txBox="1"/>
            <p:nvPr/>
          </p:nvSpPr>
          <p:spPr>
            <a:xfrm>
              <a:off x="0" y="0"/>
              <a:ext cx="9906000" cy="29895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7874" tIns="47874" rIns="47874" bIns="47874" numCol="1" anchor="t">
              <a:spAutoFit/>
            </a:bodyPr>
            <a:lstStyle/>
            <a:p>
              <a:pPr algn="ctr">
                <a:defRPr sz="13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VI-SEEM REG CL, 11-13 Oct 2017 			</a:t>
              </a:r>
              <a:r>
                <a:rPr>
                  <a:latin typeface="Arimo"/>
                  <a:ea typeface="Arimo"/>
                  <a:cs typeface="Arimo"/>
                  <a:sym typeface="Arimo"/>
                </a:rPr>
                <a:t>					11</a:t>
              </a:r>
            </a:p>
          </p:txBody>
        </p:sp>
      </p:grpSp>
      <p:sp>
        <p:nvSpPr>
          <p:cNvPr id="207" name="Shape 146"/>
          <p:cNvSpPr txBox="1"/>
          <p:nvPr>
            <p:ph type="title"/>
          </p:nvPr>
        </p:nvSpPr>
        <p:spPr>
          <a:xfrm>
            <a:off x="1" y="0"/>
            <a:ext cx="8803500" cy="1125600"/>
          </a:xfrm>
          <a:prstGeom prst="rect">
            <a:avLst/>
          </a:prstGeom>
        </p:spPr>
        <p:txBody>
          <a:bodyPr lIns="47874" tIns="47874" rIns="47874" bIns="47874"/>
          <a:lstStyle/>
          <a:p>
            <a:pPr/>
            <a:r>
              <a:t>Relevant XKCD</a:t>
            </a:r>
          </a:p>
        </p:txBody>
      </p:sp>
      <p:pic>
        <p:nvPicPr>
          <p:cNvPr id="208" name="Shape 148" descr="Shape 14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81375" y="1568487"/>
            <a:ext cx="3143250" cy="455295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2" name="Shape 155"/>
          <p:cNvGrpSpPr/>
          <p:nvPr/>
        </p:nvGrpSpPr>
        <p:grpSpPr>
          <a:xfrm>
            <a:off x="0" y="6564313"/>
            <a:ext cx="9906000" cy="298951"/>
            <a:chOff x="0" y="0"/>
            <a:chExt cx="9906000" cy="298949"/>
          </a:xfrm>
        </p:grpSpPr>
        <p:sp>
          <p:nvSpPr>
            <p:cNvPr id="210" name="Rectangle"/>
            <p:cNvSpPr/>
            <p:nvPr/>
          </p:nvSpPr>
          <p:spPr>
            <a:xfrm>
              <a:off x="0" y="0"/>
              <a:ext cx="9906000" cy="293700"/>
            </a:xfrm>
            <a:prstGeom prst="rect">
              <a:avLst/>
            </a:prstGeom>
            <a:solidFill>
              <a:srgbClr val="FA7F3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defRPr sz="1300">
                  <a:solidFill>
                    <a:srgbClr val="FFFFFF"/>
                  </a:solidFill>
                  <a:latin typeface="Arimo"/>
                  <a:ea typeface="Arimo"/>
                  <a:cs typeface="Arimo"/>
                  <a:sym typeface="Arimo"/>
                </a:defRPr>
              </a:pPr>
            </a:p>
          </p:txBody>
        </p:sp>
        <p:sp>
          <p:nvSpPr>
            <p:cNvPr id="211" name="VI-SEEM REG CL, 11-13 Oct 2017         12"/>
            <p:cNvSpPr txBox="1"/>
            <p:nvPr/>
          </p:nvSpPr>
          <p:spPr>
            <a:xfrm>
              <a:off x="0" y="0"/>
              <a:ext cx="9906000" cy="29895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7874" tIns="47874" rIns="47874" bIns="47874" numCol="1" anchor="t">
              <a:spAutoFit/>
            </a:bodyPr>
            <a:lstStyle/>
            <a:p>
              <a:pPr algn="ctr">
                <a:defRPr sz="13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VI-SEEM REG CL, 11-13 Oct 2017 			</a:t>
              </a:r>
              <a:r>
                <a:rPr>
                  <a:latin typeface="Arimo"/>
                  <a:ea typeface="Arimo"/>
                  <a:cs typeface="Arimo"/>
                  <a:sym typeface="Arimo"/>
                </a:rPr>
                <a:t>					12</a:t>
              </a:r>
            </a:p>
          </p:txBody>
        </p:sp>
      </p:grpSp>
      <p:sp>
        <p:nvSpPr>
          <p:cNvPr id="213" name="Shape 153"/>
          <p:cNvSpPr txBox="1"/>
          <p:nvPr>
            <p:ph type="title"/>
          </p:nvPr>
        </p:nvSpPr>
        <p:spPr>
          <a:xfrm>
            <a:off x="1" y="0"/>
            <a:ext cx="8803500" cy="1125600"/>
          </a:xfrm>
          <a:prstGeom prst="rect">
            <a:avLst/>
          </a:prstGeom>
        </p:spPr>
        <p:txBody>
          <a:bodyPr lIns="47874" tIns="47874" rIns="47874" bIns="47874"/>
          <a:lstStyle/>
          <a:p>
            <a:pPr/>
            <a:r>
              <a:t>Questions</a:t>
            </a:r>
          </a:p>
        </p:txBody>
      </p:sp>
      <p:sp>
        <p:nvSpPr>
          <p:cNvPr id="214" name="Shape 154"/>
          <p:cNvSpPr txBox="1"/>
          <p:nvPr>
            <p:ph type="body" idx="1"/>
          </p:nvPr>
        </p:nvSpPr>
        <p:spPr>
          <a:xfrm>
            <a:off x="192087" y="1652588"/>
            <a:ext cx="9518702" cy="4921201"/>
          </a:xfrm>
          <a:prstGeom prst="rect">
            <a:avLst/>
          </a:prstGeom>
        </p:spPr>
        <p:txBody>
          <a:bodyPr lIns="47874" tIns="47874" rIns="47874" bIns="47874"/>
          <a:lstStyle>
            <a:lvl1pPr indent="-358775" algn="ctr">
              <a:spcBef>
                <a:spcPts val="0"/>
              </a:spcBef>
              <a:buSzTx/>
              <a:buNone/>
            </a:lvl1pPr>
          </a:lstStyle>
          <a:p>
            <a:pPr/>
            <a:r>
              <a:t>Thank you for your attention.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9" name="Shape 82"/>
          <p:cNvGrpSpPr/>
          <p:nvPr/>
        </p:nvGrpSpPr>
        <p:grpSpPr>
          <a:xfrm>
            <a:off x="0" y="6564313"/>
            <a:ext cx="9906000" cy="298951"/>
            <a:chOff x="0" y="0"/>
            <a:chExt cx="9906000" cy="298949"/>
          </a:xfrm>
        </p:grpSpPr>
        <p:sp>
          <p:nvSpPr>
            <p:cNvPr id="147" name="Rectangle"/>
            <p:cNvSpPr/>
            <p:nvPr/>
          </p:nvSpPr>
          <p:spPr>
            <a:xfrm>
              <a:off x="0" y="0"/>
              <a:ext cx="9906000" cy="293688"/>
            </a:xfrm>
            <a:prstGeom prst="rect">
              <a:avLst/>
            </a:prstGeom>
            <a:solidFill>
              <a:srgbClr val="FA7F3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defRPr sz="1300">
                  <a:solidFill>
                    <a:srgbClr val="FFFFFF"/>
                  </a:solidFill>
                  <a:latin typeface="Arimo"/>
                  <a:ea typeface="Arimo"/>
                  <a:cs typeface="Arimo"/>
                  <a:sym typeface="Arimo"/>
                </a:defRPr>
              </a:pPr>
            </a:p>
          </p:txBody>
        </p:sp>
        <p:sp>
          <p:nvSpPr>
            <p:cNvPr id="148" name="VI-SEEM REG CL, 11-13 Oct 2017         2"/>
            <p:cNvSpPr txBox="1"/>
            <p:nvPr/>
          </p:nvSpPr>
          <p:spPr>
            <a:xfrm>
              <a:off x="0" y="0"/>
              <a:ext cx="9906000" cy="29895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7874" tIns="47874" rIns="47874" bIns="47874" numCol="1" anchor="t">
              <a:spAutoFit/>
            </a:bodyPr>
            <a:lstStyle/>
            <a:p>
              <a:pPr algn="ctr">
                <a:defRPr sz="13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VI-SEEM REG CL, 11-13 Oct 2017 			</a:t>
              </a:r>
              <a:r>
                <a:rPr>
                  <a:latin typeface="Arimo"/>
                  <a:ea typeface="Arimo"/>
                  <a:cs typeface="Arimo"/>
                  <a:sym typeface="Arimo"/>
                </a:rPr>
                <a:t>					2</a:t>
              </a:r>
            </a:p>
          </p:txBody>
        </p:sp>
      </p:grpSp>
      <p:sp>
        <p:nvSpPr>
          <p:cNvPr id="150" name="Shape 80"/>
          <p:cNvSpPr txBox="1"/>
          <p:nvPr>
            <p:ph type="title"/>
          </p:nvPr>
        </p:nvSpPr>
        <p:spPr>
          <a:xfrm>
            <a:off x="1" y="0"/>
            <a:ext cx="8803486" cy="1125538"/>
          </a:xfrm>
          <a:prstGeom prst="rect">
            <a:avLst/>
          </a:prstGeom>
        </p:spPr>
        <p:txBody>
          <a:bodyPr lIns="47874" tIns="47874" rIns="47874" bIns="47874"/>
          <a:lstStyle/>
          <a:p>
            <a:pPr/>
            <a:r>
              <a:t>Agenda</a:t>
            </a:r>
          </a:p>
        </p:txBody>
      </p:sp>
      <p:sp>
        <p:nvSpPr>
          <p:cNvPr id="151" name="Shape 81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lIns="47874" tIns="47874" rIns="47874" bIns="47874"/>
          <a:lstStyle/>
          <a:p>
            <a:pPr>
              <a:spcBef>
                <a:spcPts val="0"/>
              </a:spcBef>
              <a:buClr>
                <a:srgbClr val="F19D63"/>
              </a:buClr>
            </a:pPr>
            <a:r>
              <a:t>Introduction to version control</a:t>
            </a:r>
          </a:p>
          <a:p>
            <a:pPr>
              <a:spcBef>
                <a:spcPts val="0"/>
              </a:spcBef>
              <a:buClr>
                <a:srgbClr val="F19D63"/>
              </a:buClr>
            </a:pPr>
            <a:r>
              <a:t>VI-SEEM repository</a:t>
            </a:r>
          </a:p>
          <a:p>
            <a:pPr>
              <a:spcBef>
                <a:spcPts val="0"/>
              </a:spcBef>
              <a:buClr>
                <a:srgbClr val="F19D63"/>
              </a:buClr>
            </a:pPr>
            <a:r>
              <a:t>Introduction to git</a:t>
            </a:r>
          </a:p>
          <a:p>
            <a:pPr lvl="1" marL="777875" indent="-212725">
              <a:spcBef>
                <a:spcPts val="0"/>
              </a:spcBef>
              <a:buClr>
                <a:srgbClr val="F19D63"/>
              </a:buClr>
              <a:defRPr sz="2000"/>
            </a:pPr>
            <a:r>
              <a:t>starting a project</a:t>
            </a:r>
          </a:p>
          <a:p>
            <a:pPr lvl="1" marL="777875" indent="-212725">
              <a:spcBef>
                <a:spcPts val="0"/>
              </a:spcBef>
              <a:buClr>
                <a:srgbClr val="F19D63"/>
              </a:buClr>
              <a:defRPr sz="2000"/>
            </a:pPr>
            <a:r>
              <a:t>making changes</a:t>
            </a:r>
          </a:p>
          <a:p>
            <a:pPr lvl="1" marL="777875" indent="-212725">
              <a:spcBef>
                <a:spcPts val="0"/>
              </a:spcBef>
              <a:buClr>
                <a:srgbClr val="F19D63"/>
              </a:buClr>
              <a:defRPr sz="2000"/>
            </a:pPr>
            <a:r>
              <a:t>synchronising</a:t>
            </a:r>
          </a:p>
          <a:p>
            <a:pPr>
              <a:spcBef>
                <a:spcPts val="0"/>
              </a:spcBef>
              <a:buClr>
                <a:srgbClr val="F19D63"/>
              </a:buClr>
            </a:pPr>
            <a:r>
              <a:t>GUI Clients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" name="Shape 89"/>
          <p:cNvGrpSpPr/>
          <p:nvPr/>
        </p:nvGrpSpPr>
        <p:grpSpPr>
          <a:xfrm>
            <a:off x="0" y="6564313"/>
            <a:ext cx="9906000" cy="298951"/>
            <a:chOff x="0" y="0"/>
            <a:chExt cx="9906000" cy="298949"/>
          </a:xfrm>
        </p:grpSpPr>
        <p:sp>
          <p:nvSpPr>
            <p:cNvPr id="153" name="Rectangle"/>
            <p:cNvSpPr/>
            <p:nvPr/>
          </p:nvSpPr>
          <p:spPr>
            <a:xfrm>
              <a:off x="0" y="0"/>
              <a:ext cx="9906000" cy="293700"/>
            </a:xfrm>
            <a:prstGeom prst="rect">
              <a:avLst/>
            </a:prstGeom>
            <a:solidFill>
              <a:srgbClr val="FA7F3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defRPr sz="1300">
                  <a:solidFill>
                    <a:srgbClr val="FFFFFF"/>
                  </a:solidFill>
                  <a:latin typeface="Arimo"/>
                  <a:ea typeface="Arimo"/>
                  <a:cs typeface="Arimo"/>
                  <a:sym typeface="Arimo"/>
                </a:defRPr>
              </a:pPr>
            </a:p>
          </p:txBody>
        </p:sp>
        <p:sp>
          <p:nvSpPr>
            <p:cNvPr id="154" name="VI-SEEM REG CL, 11-13 Oct 2017         3"/>
            <p:cNvSpPr txBox="1"/>
            <p:nvPr/>
          </p:nvSpPr>
          <p:spPr>
            <a:xfrm>
              <a:off x="0" y="0"/>
              <a:ext cx="9906000" cy="29895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7874" tIns="47874" rIns="47874" bIns="47874" numCol="1" anchor="t">
              <a:spAutoFit/>
            </a:bodyPr>
            <a:lstStyle/>
            <a:p>
              <a:pPr algn="ctr">
                <a:defRPr sz="13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VI-SEEM REG CL, 11-13 Oct 2017 			</a:t>
              </a:r>
              <a:r>
                <a:rPr>
                  <a:latin typeface="Arimo"/>
                  <a:ea typeface="Arimo"/>
                  <a:cs typeface="Arimo"/>
                  <a:sym typeface="Arimo"/>
                </a:rPr>
                <a:t>					3</a:t>
              </a:r>
            </a:p>
          </p:txBody>
        </p:sp>
      </p:grpSp>
      <p:sp>
        <p:nvSpPr>
          <p:cNvPr id="156" name="Shape 87"/>
          <p:cNvSpPr txBox="1"/>
          <p:nvPr>
            <p:ph type="title"/>
          </p:nvPr>
        </p:nvSpPr>
        <p:spPr>
          <a:xfrm>
            <a:off x="1" y="0"/>
            <a:ext cx="8803500" cy="1125600"/>
          </a:xfrm>
          <a:prstGeom prst="rect">
            <a:avLst/>
          </a:prstGeom>
        </p:spPr>
        <p:txBody>
          <a:bodyPr lIns="47874" tIns="47874" rIns="47874" bIns="47874"/>
          <a:lstStyle/>
          <a:p>
            <a:pPr/>
            <a:r>
              <a:t>Introduction to Version Control</a:t>
            </a:r>
          </a:p>
        </p:txBody>
      </p:sp>
      <p:sp>
        <p:nvSpPr>
          <p:cNvPr id="157" name="Shape 88"/>
          <p:cNvSpPr txBox="1"/>
          <p:nvPr>
            <p:ph type="body" idx="1"/>
          </p:nvPr>
        </p:nvSpPr>
        <p:spPr>
          <a:xfrm>
            <a:off x="192087" y="1652588"/>
            <a:ext cx="9518702" cy="4921201"/>
          </a:xfrm>
          <a:prstGeom prst="rect">
            <a:avLst/>
          </a:prstGeom>
        </p:spPr>
        <p:txBody>
          <a:bodyPr lIns="47874" tIns="47874" rIns="47874" bIns="47874"/>
          <a:lstStyle>
            <a:lvl1pPr>
              <a:spcBef>
                <a:spcPts val="0"/>
              </a:spcBef>
              <a:buClr>
                <a:srgbClr val="F19D63"/>
              </a:buClr>
            </a:lvl1pPr>
          </a:lstStyle>
          <a:p>
            <a:pPr/>
            <a:r>
              <a:t>The problem it tackles:</a:t>
            </a:r>
          </a:p>
        </p:txBody>
      </p:sp>
      <p:pic>
        <p:nvPicPr>
          <p:cNvPr id="158" name="Shape 90" descr="Shape 90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52600" y="2134387"/>
            <a:ext cx="6400800" cy="425767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2" name="Shape 97"/>
          <p:cNvGrpSpPr/>
          <p:nvPr/>
        </p:nvGrpSpPr>
        <p:grpSpPr>
          <a:xfrm>
            <a:off x="0" y="6564313"/>
            <a:ext cx="9906000" cy="298951"/>
            <a:chOff x="0" y="0"/>
            <a:chExt cx="9906000" cy="298949"/>
          </a:xfrm>
        </p:grpSpPr>
        <p:sp>
          <p:nvSpPr>
            <p:cNvPr id="160" name="Rectangle"/>
            <p:cNvSpPr/>
            <p:nvPr/>
          </p:nvSpPr>
          <p:spPr>
            <a:xfrm>
              <a:off x="0" y="0"/>
              <a:ext cx="9906000" cy="293700"/>
            </a:xfrm>
            <a:prstGeom prst="rect">
              <a:avLst/>
            </a:prstGeom>
            <a:solidFill>
              <a:srgbClr val="FA7F3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defRPr sz="1300">
                  <a:solidFill>
                    <a:srgbClr val="FFFFFF"/>
                  </a:solidFill>
                  <a:latin typeface="Arimo"/>
                  <a:ea typeface="Arimo"/>
                  <a:cs typeface="Arimo"/>
                  <a:sym typeface="Arimo"/>
                </a:defRPr>
              </a:pPr>
            </a:p>
          </p:txBody>
        </p:sp>
        <p:sp>
          <p:nvSpPr>
            <p:cNvPr id="161" name="VI-SEEM REG CL, 11-13 Oct 2017         4"/>
            <p:cNvSpPr txBox="1"/>
            <p:nvPr/>
          </p:nvSpPr>
          <p:spPr>
            <a:xfrm>
              <a:off x="0" y="0"/>
              <a:ext cx="9906000" cy="29895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7874" tIns="47874" rIns="47874" bIns="47874" numCol="1" anchor="t">
              <a:spAutoFit/>
            </a:bodyPr>
            <a:lstStyle/>
            <a:p>
              <a:pPr algn="ctr">
                <a:defRPr sz="13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VI-SEEM REG CL, 11-13 Oct 2017 			</a:t>
              </a:r>
              <a:r>
                <a:rPr>
                  <a:latin typeface="Arimo"/>
                  <a:ea typeface="Arimo"/>
                  <a:cs typeface="Arimo"/>
                  <a:sym typeface="Arimo"/>
                </a:rPr>
                <a:t>					4</a:t>
              </a:r>
            </a:p>
          </p:txBody>
        </p:sp>
      </p:grpSp>
      <p:sp>
        <p:nvSpPr>
          <p:cNvPr id="163" name="Shape 95"/>
          <p:cNvSpPr txBox="1"/>
          <p:nvPr>
            <p:ph type="title"/>
          </p:nvPr>
        </p:nvSpPr>
        <p:spPr>
          <a:xfrm>
            <a:off x="1" y="0"/>
            <a:ext cx="8803500" cy="1125600"/>
          </a:xfrm>
          <a:prstGeom prst="rect">
            <a:avLst/>
          </a:prstGeom>
        </p:spPr>
        <p:txBody>
          <a:bodyPr lIns="47874" tIns="47874" rIns="47874" bIns="47874"/>
          <a:lstStyle/>
          <a:p>
            <a:pPr/>
            <a:r>
              <a:t>Introduction to Version Control</a:t>
            </a:r>
          </a:p>
        </p:txBody>
      </p:sp>
      <p:sp>
        <p:nvSpPr>
          <p:cNvPr id="164" name="Shape 96"/>
          <p:cNvSpPr txBox="1"/>
          <p:nvPr>
            <p:ph type="body" idx="1"/>
          </p:nvPr>
        </p:nvSpPr>
        <p:spPr>
          <a:xfrm>
            <a:off x="192087" y="1652588"/>
            <a:ext cx="9518702" cy="4921201"/>
          </a:xfrm>
          <a:prstGeom prst="rect">
            <a:avLst/>
          </a:prstGeom>
        </p:spPr>
        <p:txBody>
          <a:bodyPr lIns="47874" tIns="47874" rIns="47874" bIns="47874"/>
          <a:lstStyle/>
          <a:p>
            <a:pPr>
              <a:spcBef>
                <a:spcPts val="0"/>
              </a:spcBef>
              <a:buClr>
                <a:srgbClr val="F19D63"/>
              </a:buClr>
            </a:pPr>
            <a:r>
              <a:t>Organizes your file versions.</a:t>
            </a:r>
          </a:p>
          <a:p>
            <a:pPr>
              <a:spcBef>
                <a:spcPts val="0"/>
              </a:spcBef>
              <a:buClr>
                <a:srgbClr val="F19D63"/>
              </a:buClr>
            </a:pPr>
            <a:r>
              <a:t>Keeps track of changes.</a:t>
            </a:r>
          </a:p>
          <a:p>
            <a:pPr>
              <a:spcBef>
                <a:spcPts val="0"/>
              </a:spcBef>
              <a:buClr>
                <a:srgbClr val="F19D63"/>
              </a:buClr>
            </a:pPr>
            <a:r>
              <a:t>Enables sharing and collaboration with others.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8" name="Shape 104"/>
          <p:cNvGrpSpPr/>
          <p:nvPr/>
        </p:nvGrpSpPr>
        <p:grpSpPr>
          <a:xfrm>
            <a:off x="0" y="6564313"/>
            <a:ext cx="9906000" cy="298951"/>
            <a:chOff x="0" y="0"/>
            <a:chExt cx="9906000" cy="298949"/>
          </a:xfrm>
        </p:grpSpPr>
        <p:sp>
          <p:nvSpPr>
            <p:cNvPr id="166" name="Rectangle"/>
            <p:cNvSpPr/>
            <p:nvPr/>
          </p:nvSpPr>
          <p:spPr>
            <a:xfrm>
              <a:off x="0" y="0"/>
              <a:ext cx="9906000" cy="293700"/>
            </a:xfrm>
            <a:prstGeom prst="rect">
              <a:avLst/>
            </a:prstGeom>
            <a:solidFill>
              <a:srgbClr val="FA7F3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defRPr sz="1300">
                  <a:solidFill>
                    <a:srgbClr val="FFFFFF"/>
                  </a:solidFill>
                  <a:latin typeface="Arimo"/>
                  <a:ea typeface="Arimo"/>
                  <a:cs typeface="Arimo"/>
                  <a:sym typeface="Arimo"/>
                </a:defRPr>
              </a:pPr>
            </a:p>
          </p:txBody>
        </p:sp>
        <p:sp>
          <p:nvSpPr>
            <p:cNvPr id="167" name="VI-SEEM REG CL, 11-13 Oct 2017         5"/>
            <p:cNvSpPr txBox="1"/>
            <p:nvPr/>
          </p:nvSpPr>
          <p:spPr>
            <a:xfrm>
              <a:off x="0" y="0"/>
              <a:ext cx="9906000" cy="29895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7874" tIns="47874" rIns="47874" bIns="47874" numCol="1" anchor="t">
              <a:spAutoFit/>
            </a:bodyPr>
            <a:lstStyle/>
            <a:p>
              <a:pPr algn="ctr">
                <a:defRPr sz="13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VI-SEEM REG CL, 11-13 Oct 2017 			</a:t>
              </a:r>
              <a:r>
                <a:rPr>
                  <a:latin typeface="Arimo"/>
                  <a:ea typeface="Arimo"/>
                  <a:cs typeface="Arimo"/>
                  <a:sym typeface="Arimo"/>
                </a:rPr>
                <a:t>					5</a:t>
              </a:r>
            </a:p>
          </p:txBody>
        </p:sp>
      </p:grpSp>
      <p:sp>
        <p:nvSpPr>
          <p:cNvPr id="169" name="Shape 102"/>
          <p:cNvSpPr txBox="1"/>
          <p:nvPr>
            <p:ph type="title"/>
          </p:nvPr>
        </p:nvSpPr>
        <p:spPr>
          <a:xfrm>
            <a:off x="1" y="0"/>
            <a:ext cx="8803500" cy="1125600"/>
          </a:xfrm>
          <a:prstGeom prst="rect">
            <a:avLst/>
          </a:prstGeom>
        </p:spPr>
        <p:txBody>
          <a:bodyPr lIns="47874" tIns="47874" rIns="47874" bIns="47874"/>
          <a:lstStyle/>
          <a:p>
            <a:pPr/>
            <a:r>
              <a:t>VI-SEEM Repository</a:t>
            </a:r>
          </a:p>
        </p:txBody>
      </p:sp>
      <p:sp>
        <p:nvSpPr>
          <p:cNvPr id="170" name="Shape 103"/>
          <p:cNvSpPr txBox="1"/>
          <p:nvPr>
            <p:ph type="body" idx="1"/>
          </p:nvPr>
        </p:nvSpPr>
        <p:spPr>
          <a:xfrm>
            <a:off x="192087" y="1652588"/>
            <a:ext cx="9518702" cy="4921201"/>
          </a:xfrm>
          <a:prstGeom prst="rect">
            <a:avLst/>
          </a:prstGeom>
        </p:spPr>
        <p:txBody>
          <a:bodyPr lIns="47874" tIns="47874" rIns="47874" bIns="47874"/>
          <a:lstStyle/>
          <a:p>
            <a:pPr marL="457200" indent="-228600">
              <a:spcBef>
                <a:spcPts val="0"/>
              </a:spcBef>
            </a:pPr>
            <a:r>
              <a:t>Repository url: </a:t>
            </a:r>
            <a:r>
              <a:rPr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2" invalidUrl="" action="" tgtFrame="" tooltip="" history="1" highlightClick="0" endSnd="0"/>
              </a:rPr>
              <a:t>https://code.vi-seem.eu</a:t>
            </a:r>
            <a:r>
              <a:t> </a:t>
            </a:r>
          </a:p>
          <a:p>
            <a:pPr marL="457200" indent="-228600">
              <a:spcBef>
                <a:spcPts val="0"/>
              </a:spcBef>
            </a:pPr>
            <a:r>
              <a:t>Requesting a new user account:</a:t>
            </a:r>
          </a:p>
        </p:txBody>
      </p:sp>
      <p:pic>
        <p:nvPicPr>
          <p:cNvPr id="171" name="Shape 105" descr="Shape 10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014663" y="2783050"/>
            <a:ext cx="3876676" cy="314325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5" name="Shape 112"/>
          <p:cNvGrpSpPr/>
          <p:nvPr/>
        </p:nvGrpSpPr>
        <p:grpSpPr>
          <a:xfrm>
            <a:off x="0" y="6564313"/>
            <a:ext cx="9906000" cy="298951"/>
            <a:chOff x="0" y="0"/>
            <a:chExt cx="9906000" cy="298949"/>
          </a:xfrm>
        </p:grpSpPr>
        <p:sp>
          <p:nvSpPr>
            <p:cNvPr id="173" name="Rectangle"/>
            <p:cNvSpPr/>
            <p:nvPr/>
          </p:nvSpPr>
          <p:spPr>
            <a:xfrm>
              <a:off x="0" y="0"/>
              <a:ext cx="9906000" cy="293700"/>
            </a:xfrm>
            <a:prstGeom prst="rect">
              <a:avLst/>
            </a:prstGeom>
            <a:solidFill>
              <a:srgbClr val="FA7F3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defRPr sz="1300">
                  <a:solidFill>
                    <a:srgbClr val="FFFFFF"/>
                  </a:solidFill>
                  <a:latin typeface="Arimo"/>
                  <a:ea typeface="Arimo"/>
                  <a:cs typeface="Arimo"/>
                  <a:sym typeface="Arimo"/>
                </a:defRPr>
              </a:pPr>
            </a:p>
          </p:txBody>
        </p:sp>
        <p:sp>
          <p:nvSpPr>
            <p:cNvPr id="174" name="VI-SEEM REG CL, 11-13 Oct 2017         6"/>
            <p:cNvSpPr txBox="1"/>
            <p:nvPr/>
          </p:nvSpPr>
          <p:spPr>
            <a:xfrm>
              <a:off x="0" y="0"/>
              <a:ext cx="9906000" cy="29895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7874" tIns="47874" rIns="47874" bIns="47874" numCol="1" anchor="t">
              <a:spAutoFit/>
            </a:bodyPr>
            <a:lstStyle/>
            <a:p>
              <a:pPr algn="ctr">
                <a:defRPr sz="13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VI-SEEM REG CL, 11-13 Oct 2017 			</a:t>
              </a:r>
              <a:r>
                <a:rPr>
                  <a:latin typeface="Arimo"/>
                  <a:ea typeface="Arimo"/>
                  <a:cs typeface="Arimo"/>
                  <a:sym typeface="Arimo"/>
                </a:rPr>
                <a:t>					6</a:t>
              </a:r>
            </a:p>
          </p:txBody>
        </p:sp>
      </p:grpSp>
      <p:sp>
        <p:nvSpPr>
          <p:cNvPr id="176" name="Shape 110"/>
          <p:cNvSpPr txBox="1"/>
          <p:nvPr>
            <p:ph type="title"/>
          </p:nvPr>
        </p:nvSpPr>
        <p:spPr>
          <a:xfrm>
            <a:off x="1" y="0"/>
            <a:ext cx="8803500" cy="1125600"/>
          </a:xfrm>
          <a:prstGeom prst="rect">
            <a:avLst/>
          </a:prstGeom>
        </p:spPr>
        <p:txBody>
          <a:bodyPr lIns="47874" tIns="47874" rIns="47874" bIns="47874"/>
          <a:lstStyle/>
          <a:p>
            <a:pPr/>
            <a:r>
              <a:t>Introduction to git - starting a project</a:t>
            </a:r>
          </a:p>
        </p:txBody>
      </p:sp>
      <p:sp>
        <p:nvSpPr>
          <p:cNvPr id="177" name="Shape 111"/>
          <p:cNvSpPr txBox="1"/>
          <p:nvPr>
            <p:ph type="body" idx="1"/>
          </p:nvPr>
        </p:nvSpPr>
        <p:spPr>
          <a:xfrm>
            <a:off x="192087" y="1652588"/>
            <a:ext cx="9518702" cy="4921201"/>
          </a:xfrm>
          <a:prstGeom prst="rect">
            <a:avLst/>
          </a:prstGeom>
        </p:spPr>
        <p:txBody>
          <a:bodyPr lIns="47874" tIns="47874" rIns="47874" bIns="47874"/>
          <a:lstStyle/>
          <a:p>
            <a:pPr>
              <a:spcBef>
                <a:spcPts val="0"/>
              </a:spcBef>
              <a:buClr>
                <a:srgbClr val="F19D63"/>
              </a:buClr>
            </a:pPr>
            <a:r>
              <a:t>Starting a project</a:t>
            </a:r>
          </a:p>
          <a:p>
            <a:pPr lvl="1" marL="777875" indent="-212725">
              <a:lnSpc>
                <a:spcPct val="100000"/>
              </a:lnSpc>
              <a:spcBef>
                <a:spcPts val="0"/>
              </a:spcBef>
              <a:buClr>
                <a:srgbClr val="F19D63"/>
              </a:buClr>
              <a:buFont typeface="Courier New"/>
              <a:defRPr sz="2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git init </a:t>
            </a:r>
          </a:p>
          <a:p>
            <a:pPr>
              <a:spcBef>
                <a:spcPts val="0"/>
              </a:spcBef>
              <a:buClr>
                <a:srgbClr val="F19D63"/>
              </a:buClr>
            </a:pPr>
            <a:r>
              <a:t>Checkout an existing project from a repository</a:t>
            </a:r>
          </a:p>
          <a:p>
            <a:pPr lvl="1" marL="777875" indent="-212725">
              <a:buClr>
                <a:srgbClr val="F19D63"/>
              </a:buClr>
              <a:buFont typeface="Courier New"/>
              <a:defRPr sz="2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git clone /path/to/repository</a:t>
            </a:r>
          </a:p>
          <a:p>
            <a:pPr lvl="1" marL="777875" indent="-212725">
              <a:buClr>
                <a:srgbClr val="F19D63"/>
              </a:buClr>
              <a:buFont typeface="Courier New"/>
              <a:defRPr sz="2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git clone username@host:/path/to/repository</a:t>
            </a:r>
          </a:p>
          <a:p>
            <a:pPr>
              <a:buClr>
                <a:srgbClr val="F19D63"/>
              </a:buClr>
              <a:buFont typeface="Trebuchet MS"/>
            </a:pPr>
            <a:r>
              <a:t>Key terms:</a:t>
            </a:r>
          </a:p>
          <a:p>
            <a:pPr lvl="1" marL="777875" indent="-212725">
              <a:buClr>
                <a:srgbClr val="F19D63"/>
              </a:buClr>
              <a:defRPr sz="2000"/>
            </a:pPr>
            <a:r>
              <a:t>Repository</a:t>
            </a:r>
          </a:p>
          <a:p>
            <a:pPr lvl="1" marL="777875" indent="-212725">
              <a:buClr>
                <a:srgbClr val="F19D63"/>
              </a:buClr>
              <a:defRPr sz="2000"/>
            </a:pPr>
            <a:r>
              <a:t>Working dir</a:t>
            </a:r>
          </a:p>
          <a:p>
            <a:pPr lvl="1" marL="777875" indent="-212725">
              <a:buClr>
                <a:srgbClr val="F19D63"/>
              </a:buClr>
              <a:defRPr sz="2000"/>
            </a:pPr>
            <a:r>
              <a:t>Stage (Index)</a:t>
            </a:r>
          </a:p>
          <a:p>
            <a:pPr lvl="1" marL="777875" indent="-212725">
              <a:buClr>
                <a:srgbClr val="F19D63"/>
              </a:buClr>
              <a:defRPr sz="2000"/>
            </a:pPr>
            <a:r>
              <a:t>Head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1" name="Shape 119"/>
          <p:cNvGrpSpPr/>
          <p:nvPr/>
        </p:nvGrpSpPr>
        <p:grpSpPr>
          <a:xfrm>
            <a:off x="0" y="6564313"/>
            <a:ext cx="9906000" cy="298951"/>
            <a:chOff x="0" y="0"/>
            <a:chExt cx="9906000" cy="298949"/>
          </a:xfrm>
        </p:grpSpPr>
        <p:sp>
          <p:nvSpPr>
            <p:cNvPr id="179" name="Rectangle"/>
            <p:cNvSpPr/>
            <p:nvPr/>
          </p:nvSpPr>
          <p:spPr>
            <a:xfrm>
              <a:off x="0" y="0"/>
              <a:ext cx="9906000" cy="293700"/>
            </a:xfrm>
            <a:prstGeom prst="rect">
              <a:avLst/>
            </a:prstGeom>
            <a:solidFill>
              <a:srgbClr val="FA7F3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defRPr sz="1300">
                  <a:solidFill>
                    <a:srgbClr val="FFFFFF"/>
                  </a:solidFill>
                  <a:latin typeface="Arimo"/>
                  <a:ea typeface="Arimo"/>
                  <a:cs typeface="Arimo"/>
                  <a:sym typeface="Arimo"/>
                </a:defRPr>
              </a:pPr>
            </a:p>
          </p:txBody>
        </p:sp>
        <p:sp>
          <p:nvSpPr>
            <p:cNvPr id="180" name="VI-SEEM REG CL, 11-13 Oct 2017         7"/>
            <p:cNvSpPr txBox="1"/>
            <p:nvPr/>
          </p:nvSpPr>
          <p:spPr>
            <a:xfrm>
              <a:off x="0" y="0"/>
              <a:ext cx="9906000" cy="29895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7874" tIns="47874" rIns="47874" bIns="47874" numCol="1" anchor="t">
              <a:spAutoFit/>
            </a:bodyPr>
            <a:lstStyle/>
            <a:p>
              <a:pPr algn="ctr">
                <a:defRPr sz="13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VI-SEEM REG CL, 11-13 Oct 2017 			</a:t>
              </a:r>
              <a:r>
                <a:rPr>
                  <a:latin typeface="Arimo"/>
                  <a:ea typeface="Arimo"/>
                  <a:cs typeface="Arimo"/>
                  <a:sym typeface="Arimo"/>
                </a:rPr>
                <a:t>					7</a:t>
              </a:r>
            </a:p>
          </p:txBody>
        </p:sp>
      </p:grpSp>
      <p:sp>
        <p:nvSpPr>
          <p:cNvPr id="182" name="Shape 117"/>
          <p:cNvSpPr txBox="1"/>
          <p:nvPr>
            <p:ph type="title"/>
          </p:nvPr>
        </p:nvSpPr>
        <p:spPr>
          <a:xfrm>
            <a:off x="1" y="0"/>
            <a:ext cx="8803500" cy="1125600"/>
          </a:xfrm>
          <a:prstGeom prst="rect">
            <a:avLst/>
          </a:prstGeom>
        </p:spPr>
        <p:txBody>
          <a:bodyPr lIns="47874" tIns="47874" rIns="47874" bIns="47874"/>
          <a:lstStyle/>
          <a:p>
            <a:pPr/>
            <a:r>
              <a:t>Introduction to git - making changes</a:t>
            </a:r>
          </a:p>
        </p:txBody>
      </p:sp>
      <p:sp>
        <p:nvSpPr>
          <p:cNvPr id="183" name="Shape 118"/>
          <p:cNvSpPr txBox="1"/>
          <p:nvPr>
            <p:ph type="body" idx="1"/>
          </p:nvPr>
        </p:nvSpPr>
        <p:spPr>
          <a:xfrm>
            <a:off x="192087" y="1652588"/>
            <a:ext cx="9518702" cy="4921201"/>
          </a:xfrm>
          <a:prstGeom prst="rect">
            <a:avLst/>
          </a:prstGeom>
        </p:spPr>
        <p:txBody>
          <a:bodyPr lIns="47874" tIns="47874" rIns="47874" bIns="47874"/>
          <a:lstStyle/>
          <a:p>
            <a:pPr>
              <a:spcBef>
                <a:spcPts val="0"/>
              </a:spcBef>
              <a:buClr>
                <a:srgbClr val="F19D63"/>
              </a:buClr>
            </a:pPr>
            <a:r>
              <a:t>Inspecting changes</a:t>
            </a:r>
          </a:p>
          <a:p>
            <a:pPr lvl="1" marL="777875" indent="-212725">
              <a:buClr>
                <a:srgbClr val="F19D63"/>
              </a:buClr>
              <a:buFont typeface="Courier New"/>
              <a:defRPr sz="2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git status</a:t>
            </a:r>
          </a:p>
          <a:p>
            <a:pPr>
              <a:spcBef>
                <a:spcPts val="0"/>
              </a:spcBef>
              <a:buClr>
                <a:srgbClr val="F19D63"/>
              </a:buClr>
            </a:pPr>
            <a:r>
              <a:t>Saving changes</a:t>
            </a:r>
          </a:p>
          <a:p>
            <a:pPr lvl="1" marL="777875" indent="-212725">
              <a:buClr>
                <a:srgbClr val="F19D63"/>
              </a:buClr>
              <a:buFont typeface="Courier New"/>
              <a:defRPr sz="2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git add .</a:t>
            </a:r>
          </a:p>
          <a:p>
            <a:pPr lvl="1" marL="777875" indent="-212725">
              <a:buClr>
                <a:srgbClr val="F19D63"/>
              </a:buClr>
              <a:buFont typeface="Courier New"/>
              <a:defRPr sz="2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git commit -m ‘commit message’</a:t>
            </a:r>
          </a:p>
          <a:p>
            <a:pPr>
              <a:spcBef>
                <a:spcPts val="0"/>
              </a:spcBef>
              <a:buClr>
                <a:srgbClr val="F19D63"/>
              </a:buClr>
            </a:pPr>
            <a:r>
              <a:t>Pushing changes</a:t>
            </a:r>
          </a:p>
          <a:p>
            <a:pPr lvl="1" marL="777875" indent="-212725">
              <a:lnSpc>
                <a:spcPct val="100000"/>
              </a:lnSpc>
              <a:spcBef>
                <a:spcPts val="0"/>
              </a:spcBef>
              <a:buClr>
                <a:srgbClr val="F19D63"/>
              </a:buClr>
              <a:defRPr sz="2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git push origin master</a:t>
            </a:r>
            <a:r>
              <a:rPr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lvl="2" marL="1196975" indent="-158750">
              <a:lnSpc>
                <a:spcPct val="100000"/>
              </a:lnSpc>
              <a:buClr>
                <a:srgbClr val="F19D63"/>
              </a:buClr>
              <a:defRPr sz="1800"/>
            </a:pPr>
            <a:r>
              <a:t>if the origin repository is not set: </a:t>
            </a:r>
            <a:br/>
            <a:r>
              <a:rPr>
                <a:latin typeface="Courier New"/>
                <a:ea typeface="Courier New"/>
                <a:cs typeface="Courier New"/>
                <a:sym typeface="Courier New"/>
              </a:rPr>
              <a:t>git remote add origin &lt;repository_url&gt;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7" name="Shape 126"/>
          <p:cNvGrpSpPr/>
          <p:nvPr/>
        </p:nvGrpSpPr>
        <p:grpSpPr>
          <a:xfrm>
            <a:off x="0" y="6564313"/>
            <a:ext cx="9906000" cy="298951"/>
            <a:chOff x="0" y="0"/>
            <a:chExt cx="9906000" cy="298949"/>
          </a:xfrm>
        </p:grpSpPr>
        <p:sp>
          <p:nvSpPr>
            <p:cNvPr id="185" name="Rectangle"/>
            <p:cNvSpPr/>
            <p:nvPr/>
          </p:nvSpPr>
          <p:spPr>
            <a:xfrm>
              <a:off x="0" y="0"/>
              <a:ext cx="9906000" cy="293700"/>
            </a:xfrm>
            <a:prstGeom prst="rect">
              <a:avLst/>
            </a:prstGeom>
            <a:solidFill>
              <a:srgbClr val="FA7F3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defRPr sz="1300">
                  <a:solidFill>
                    <a:srgbClr val="FFFFFF"/>
                  </a:solidFill>
                  <a:latin typeface="Arimo"/>
                  <a:ea typeface="Arimo"/>
                  <a:cs typeface="Arimo"/>
                  <a:sym typeface="Arimo"/>
                </a:defRPr>
              </a:pPr>
            </a:p>
          </p:txBody>
        </p:sp>
        <p:sp>
          <p:nvSpPr>
            <p:cNvPr id="186" name="VI-SEEM REG CL, 11-13 Oct 2017         8"/>
            <p:cNvSpPr txBox="1"/>
            <p:nvPr/>
          </p:nvSpPr>
          <p:spPr>
            <a:xfrm>
              <a:off x="0" y="0"/>
              <a:ext cx="9906000" cy="29895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7874" tIns="47874" rIns="47874" bIns="47874" numCol="1" anchor="t">
              <a:spAutoFit/>
            </a:bodyPr>
            <a:lstStyle/>
            <a:p>
              <a:pPr algn="ctr">
                <a:defRPr sz="13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VI-SEEM REG CL, 11-13 Oct 2017 			</a:t>
              </a:r>
              <a:r>
                <a:rPr>
                  <a:latin typeface="Arimo"/>
                  <a:ea typeface="Arimo"/>
                  <a:cs typeface="Arimo"/>
                  <a:sym typeface="Arimo"/>
                </a:rPr>
                <a:t>					8</a:t>
              </a:r>
            </a:p>
          </p:txBody>
        </p:sp>
      </p:grpSp>
      <p:sp>
        <p:nvSpPr>
          <p:cNvPr id="188" name="Shape 124"/>
          <p:cNvSpPr txBox="1"/>
          <p:nvPr>
            <p:ph type="title"/>
          </p:nvPr>
        </p:nvSpPr>
        <p:spPr>
          <a:xfrm>
            <a:off x="1" y="0"/>
            <a:ext cx="8803500" cy="1125600"/>
          </a:xfrm>
          <a:prstGeom prst="rect">
            <a:avLst/>
          </a:prstGeom>
        </p:spPr>
        <p:txBody>
          <a:bodyPr lIns="47874" tIns="47874" rIns="47874" bIns="47874"/>
          <a:lstStyle/>
          <a:p>
            <a:pPr/>
            <a:r>
              <a:t>Introduction to git - making changes</a:t>
            </a:r>
          </a:p>
        </p:txBody>
      </p:sp>
      <p:sp>
        <p:nvSpPr>
          <p:cNvPr id="189" name="Shape 125"/>
          <p:cNvSpPr txBox="1"/>
          <p:nvPr>
            <p:ph type="body" idx="1"/>
          </p:nvPr>
        </p:nvSpPr>
        <p:spPr>
          <a:xfrm>
            <a:off x="192087" y="1652588"/>
            <a:ext cx="9518702" cy="4921201"/>
          </a:xfrm>
          <a:prstGeom prst="rect">
            <a:avLst/>
          </a:prstGeom>
        </p:spPr>
        <p:txBody>
          <a:bodyPr lIns="47874" tIns="47874" rIns="47874" bIns="47874"/>
          <a:lstStyle/>
          <a:p>
            <a:pPr>
              <a:spcBef>
                <a:spcPts val="0"/>
              </a:spcBef>
              <a:buClr>
                <a:srgbClr val="F19D63"/>
              </a:buClr>
            </a:pPr>
            <a:r>
              <a:t>Updating</a:t>
            </a:r>
          </a:p>
          <a:p>
            <a:pPr lvl="1" marL="777875" indent="-212725">
              <a:buClr>
                <a:srgbClr val="F19D63"/>
              </a:buClr>
              <a:buFont typeface="Courier New"/>
              <a:defRPr sz="2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git pull</a:t>
            </a:r>
          </a:p>
          <a:p>
            <a:pPr lvl="1" marL="777875" indent="-212725">
              <a:buClr>
                <a:srgbClr val="F19D63"/>
              </a:buClr>
              <a:defRPr sz="2000"/>
            </a:pPr>
            <a:r>
              <a:t>or: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git fetch</a:t>
            </a:r>
            <a:r>
              <a:t> &amp;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git update</a:t>
            </a:r>
          </a:p>
          <a:p>
            <a:pPr>
              <a:spcBef>
                <a:spcPts val="0"/>
              </a:spcBef>
              <a:buClr>
                <a:srgbClr val="F19D63"/>
              </a:buClr>
            </a:pPr>
            <a:r>
              <a:t>Merging</a:t>
            </a:r>
          </a:p>
          <a:p>
            <a:pPr lvl="1" marL="777875" indent="-212725">
              <a:buClr>
                <a:srgbClr val="F19D63"/>
              </a:buClr>
              <a:buFont typeface="Courier New"/>
              <a:defRPr sz="2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git merge &lt;branch&gt;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3" name="Shape 133"/>
          <p:cNvGrpSpPr/>
          <p:nvPr/>
        </p:nvGrpSpPr>
        <p:grpSpPr>
          <a:xfrm>
            <a:off x="0" y="6564313"/>
            <a:ext cx="9906000" cy="298951"/>
            <a:chOff x="0" y="0"/>
            <a:chExt cx="9906000" cy="298949"/>
          </a:xfrm>
        </p:grpSpPr>
        <p:sp>
          <p:nvSpPr>
            <p:cNvPr id="191" name="Rectangle"/>
            <p:cNvSpPr/>
            <p:nvPr/>
          </p:nvSpPr>
          <p:spPr>
            <a:xfrm>
              <a:off x="0" y="0"/>
              <a:ext cx="9906000" cy="293700"/>
            </a:xfrm>
            <a:prstGeom prst="rect">
              <a:avLst/>
            </a:prstGeom>
            <a:solidFill>
              <a:srgbClr val="FA7F3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defRPr sz="1300">
                  <a:solidFill>
                    <a:srgbClr val="FFFFFF"/>
                  </a:solidFill>
                  <a:latin typeface="Arimo"/>
                  <a:ea typeface="Arimo"/>
                  <a:cs typeface="Arimo"/>
                  <a:sym typeface="Arimo"/>
                </a:defRPr>
              </a:pPr>
            </a:p>
          </p:txBody>
        </p:sp>
        <p:sp>
          <p:nvSpPr>
            <p:cNvPr id="192" name="VI-SEEM REG CL, 11-13 Oct 2017         9"/>
            <p:cNvSpPr txBox="1"/>
            <p:nvPr/>
          </p:nvSpPr>
          <p:spPr>
            <a:xfrm>
              <a:off x="0" y="0"/>
              <a:ext cx="9906000" cy="29895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7874" tIns="47874" rIns="47874" bIns="47874" numCol="1" anchor="t">
              <a:spAutoFit/>
            </a:bodyPr>
            <a:lstStyle/>
            <a:p>
              <a:pPr algn="ctr">
                <a:defRPr sz="13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VI-SEEM REG CL, 11-13 Oct 2017 			</a:t>
              </a:r>
              <a:r>
                <a:rPr>
                  <a:latin typeface="Arimo"/>
                  <a:ea typeface="Arimo"/>
                  <a:cs typeface="Arimo"/>
                  <a:sym typeface="Arimo"/>
                </a:rPr>
                <a:t>					9</a:t>
              </a:r>
            </a:p>
          </p:txBody>
        </p:sp>
      </p:grpSp>
      <p:sp>
        <p:nvSpPr>
          <p:cNvPr id="194" name="Shape 131"/>
          <p:cNvSpPr txBox="1"/>
          <p:nvPr>
            <p:ph type="title"/>
          </p:nvPr>
        </p:nvSpPr>
        <p:spPr>
          <a:xfrm>
            <a:off x="1" y="0"/>
            <a:ext cx="8803500" cy="1125600"/>
          </a:xfrm>
          <a:prstGeom prst="rect">
            <a:avLst/>
          </a:prstGeom>
        </p:spPr>
        <p:txBody>
          <a:bodyPr lIns="47874" tIns="47874" rIns="47874" bIns="47874"/>
          <a:lstStyle/>
          <a:p>
            <a:pPr/>
            <a:r>
              <a:t>Introduction to git</a:t>
            </a:r>
          </a:p>
        </p:txBody>
      </p:sp>
      <p:sp>
        <p:nvSpPr>
          <p:cNvPr id="195" name="Shape 132"/>
          <p:cNvSpPr txBox="1"/>
          <p:nvPr>
            <p:ph type="body" idx="1"/>
          </p:nvPr>
        </p:nvSpPr>
        <p:spPr>
          <a:xfrm>
            <a:off x="192099" y="1821649"/>
            <a:ext cx="9518702" cy="4752002"/>
          </a:xfrm>
          <a:prstGeom prst="rect">
            <a:avLst/>
          </a:prstGeom>
        </p:spPr>
        <p:txBody>
          <a:bodyPr lIns="47874" tIns="47874" rIns="47874" bIns="47874"/>
          <a:lstStyle/>
          <a:p>
            <a:pPr>
              <a:spcBef>
                <a:spcPts val="0"/>
              </a:spcBef>
              <a:buClr>
                <a:srgbClr val="F19D63"/>
              </a:buClr>
            </a:pPr>
            <a:r>
              <a:t>Branching</a:t>
            </a:r>
          </a:p>
          <a:p>
            <a:pPr lvl="1" marL="777875" indent="-212725">
              <a:lnSpc>
                <a:spcPct val="100000"/>
              </a:lnSpc>
              <a:spcBef>
                <a:spcPts val="0"/>
              </a:spcBef>
              <a:buClr>
                <a:srgbClr val="F19D63"/>
              </a:buClr>
              <a:buFont typeface="Courier New"/>
              <a:defRPr sz="2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git checkout -b new_branch</a:t>
            </a:r>
          </a:p>
          <a:p>
            <a:pPr>
              <a:lnSpc>
                <a:spcPct val="100000"/>
              </a:lnSpc>
              <a:buClr>
                <a:srgbClr val="F19D63"/>
              </a:buClr>
            </a:pPr>
            <a:r>
              <a:t>Switching branch</a:t>
            </a:r>
          </a:p>
          <a:p>
            <a:pPr lvl="1" marL="777875" indent="-212725">
              <a:lnSpc>
                <a:spcPct val="100000"/>
              </a:lnSpc>
              <a:spcBef>
                <a:spcPts val="0"/>
              </a:spcBef>
              <a:buClr>
                <a:srgbClr val="F19D63"/>
              </a:buClr>
              <a:buFont typeface="Courier New"/>
              <a:defRPr sz="2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git checkout the_branch</a:t>
            </a:r>
          </a:p>
          <a:p>
            <a:pPr>
              <a:lnSpc>
                <a:spcPct val="100000"/>
              </a:lnSpc>
              <a:buClr>
                <a:srgbClr val="F19D63"/>
              </a:buClr>
            </a:pPr>
            <a:r>
              <a:t>Deleting a branch</a:t>
            </a:r>
          </a:p>
          <a:p>
            <a:pPr lvl="1" marL="777875" indent="-212725">
              <a:lnSpc>
                <a:spcPct val="100000"/>
              </a:lnSpc>
              <a:spcBef>
                <a:spcPts val="0"/>
              </a:spcBef>
              <a:buClr>
                <a:srgbClr val="F19D63"/>
              </a:buClr>
              <a:buFont typeface="Courier New"/>
              <a:defRPr sz="2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git branch -d the_branch</a:t>
            </a:r>
          </a:p>
          <a:p>
            <a:pPr>
              <a:lnSpc>
                <a:spcPct val="100000"/>
              </a:lnSpc>
              <a:buClr>
                <a:srgbClr val="F19D63"/>
              </a:buClr>
            </a:pPr>
            <a:r>
              <a:t>To push the branch to remote repository:</a:t>
            </a:r>
          </a:p>
          <a:p>
            <a:pPr lvl="1" marL="777875" indent="-212725">
              <a:lnSpc>
                <a:spcPct val="100000"/>
              </a:lnSpc>
              <a:spcBef>
                <a:spcPts val="0"/>
              </a:spcBef>
              <a:buClr>
                <a:srgbClr val="F19D63"/>
              </a:buClr>
              <a:buFont typeface="Courier New"/>
              <a:defRPr sz="2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git push origin &lt;branch&gt;</a:t>
            </a:r>
          </a:p>
        </p:txBody>
      </p:sp>
      <p:pic>
        <p:nvPicPr>
          <p:cNvPr id="196" name="Shape 134" descr="Shape 13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486274" y="1285750"/>
            <a:ext cx="4359627" cy="227212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SEEGRID-ppt-template">
  <a:themeElements>
    <a:clrScheme name="SEEGRID-ppt-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SEEGRID-ppt-templa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SEEGRID-ppt-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SEEGRID-ppt-template">
  <a:themeElements>
    <a:clrScheme name="SEEGRID-ppt-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SEEGRID-ppt-templa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SEEGRID-ppt-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